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9" autoAdjust="0"/>
    <p:restoredTop sz="86323" autoAdjust="0"/>
  </p:normalViewPr>
  <p:slideViewPr>
    <p:cSldViewPr>
      <p:cViewPr>
        <p:scale>
          <a:sx n="70" d="100"/>
          <a:sy n="70" d="100"/>
        </p:scale>
        <p:origin x="-1140" y="-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56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5362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1092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5959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1802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9431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2874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0697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2141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0469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5605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17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6803EB27-3ACD-4280-B6D8-EF9F59159A8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2AB19D07-0394-41D5-9076-57372CD0E89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58421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>
                <a:solidFill>
                  <a:srgbClr val="FFFFFF"/>
                </a:solidFill>
              </a:rPr>
              <a:t>VY_32_INOVACE_02_32_ŽELEZNÉ </a:t>
            </a:r>
            <a:r>
              <a:rPr lang="cs-CZ" sz="2800" dirty="0" smtClean="0">
                <a:solidFill>
                  <a:srgbClr val="FFFFFF"/>
                </a:solidFill>
              </a:rPr>
              <a:t>RUDY</a:t>
            </a:r>
            <a:endParaRPr lang="cs-CZ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79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nerosty a horniny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nerosty, horniny, rudy, železná ruda, železo, ocel, vysoká pec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690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Železné rudy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13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hlinkClick r:id="rId2" action="ppaction://hlinksldjump"/>
              </a:rPr>
              <a:t>Základní informace</a:t>
            </a:r>
            <a:endParaRPr lang="cs-CZ" sz="3200" dirty="0" smtClean="0"/>
          </a:p>
          <a:p>
            <a:r>
              <a:rPr lang="cs-CZ" sz="3200" dirty="0" smtClean="0">
                <a:hlinkClick r:id="rId3" action="ppaction://hlinksldjump"/>
              </a:rPr>
              <a:t>Železárny</a:t>
            </a:r>
            <a:endParaRPr lang="cs-CZ" sz="3200" dirty="0" smtClean="0"/>
          </a:p>
          <a:p>
            <a:r>
              <a:rPr lang="cs-CZ" sz="3200" dirty="0" smtClean="0">
                <a:hlinkClick r:id="rId4" action="ppaction://hlinksldjump"/>
              </a:rPr>
              <a:t>Drátovny</a:t>
            </a:r>
            <a:endParaRPr lang="cs-CZ" sz="3200" dirty="0" smtClean="0"/>
          </a:p>
          <a:p>
            <a:r>
              <a:rPr lang="cs-CZ" sz="3200" dirty="0" smtClean="0">
                <a:hlinkClick r:id="rId5" action="ppaction://hlinksldjump"/>
              </a:rPr>
              <a:t>Válcovny</a:t>
            </a:r>
            <a:endParaRPr lang="cs-CZ" sz="3200" dirty="0" smtClean="0"/>
          </a:p>
          <a:p>
            <a:r>
              <a:rPr lang="cs-CZ" sz="3200" dirty="0" smtClean="0">
                <a:hlinkClick r:id="rId6" action="ppaction://hlinksldjump"/>
              </a:rPr>
              <a:t>Ocelárny</a:t>
            </a:r>
            <a:endParaRPr lang="cs-CZ" sz="3200" dirty="0" smtClean="0"/>
          </a:p>
          <a:p>
            <a:r>
              <a:rPr lang="cs-CZ" sz="3200" dirty="0" smtClean="0">
                <a:hlinkClick r:id="rId7" action="ppaction://hlinksldjump"/>
              </a:rPr>
              <a:t>Magnetit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3609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Některé nerosty a horniny obsahují kovy, např. železo. Nazýváme je rudy. Pokud se v nich kovy nalézají ve větším množství, snaží se je  lidé z těchto nerostů a hornin získat. Mezi nejdůležitější rudy patří železné rudy, z nichž získáváme důležitý kov – železo.</a:t>
            </a:r>
          </a:p>
          <a:p>
            <a:r>
              <a:rPr lang="cs-CZ" sz="2000" dirty="0" smtClean="0"/>
              <a:t>Železo se vyrábí zpracováním železné rudy v hutích. Ve vysokých pecích se vyrábí železo roztavením odpadového železného šrotu a železné rudy, nejčastěji magnetitu, který se k nám dováží. Dále se železo zpracovává v :</a:t>
            </a:r>
          </a:p>
          <a:p>
            <a:r>
              <a:rPr lang="cs-CZ" sz="2000" dirty="0" smtClean="0"/>
              <a:t>Železárnách</a:t>
            </a:r>
          </a:p>
          <a:p>
            <a:r>
              <a:rPr lang="cs-CZ" sz="2000" dirty="0" smtClean="0"/>
              <a:t>Drátovnách</a:t>
            </a:r>
          </a:p>
          <a:p>
            <a:r>
              <a:rPr lang="cs-CZ" sz="2000" dirty="0" smtClean="0"/>
              <a:t>Válcovnách</a:t>
            </a:r>
          </a:p>
          <a:p>
            <a:r>
              <a:rPr lang="cs-CZ" sz="2000" dirty="0" smtClean="0"/>
              <a:t>Ocelárnách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64288" y="515819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55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z vytaveného železa vyrábí kusové železo pro další zpracování 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564904"/>
            <a:ext cx="4680184" cy="33791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7164288" y="5486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5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drátovny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železo za horka dále vytahuje na různé dráty a pružiny. Z drátů se pak vyrábějí různá pletiva nebo stavební kovové sítě na odlévání železobetonu apod.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942946"/>
            <a:ext cx="4716016" cy="35370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380312" y="62068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7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Válcovny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železo válcuje na potrubí plechy apod. Z plechu jsou např. karoserie automobilů, některé střechy domů, lokomotivy, lodě atd.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780928"/>
            <a:ext cx="4776192" cy="35821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092280" y="6206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59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Ocelárny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železo dále zušlechťuje, dochází ke zlepšení jeho vlastností. Vzniká tak ocel, která je velmi pevná, pružná a odolná. Vyrábí se z ní např. konstrukce různých staveb nebo i zbraně.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996952"/>
            <a:ext cx="4716016" cy="35370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7092280" y="6206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35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Ze všech železných rud obsahuje největším množství železa.</a:t>
            </a:r>
          </a:p>
          <a:p>
            <a:r>
              <a:rPr lang="cs-CZ" sz="2400" dirty="0" smtClean="0"/>
              <a:t>Magnetit je silně magnetický, to znamená že přitahuje magnet a tedy i střelku kompasu.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356992"/>
            <a:ext cx="3491880" cy="23231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678626"/>
            <a:ext cx="1490145" cy="167984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76256" y="5486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252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-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http://img1.rajce.idnes.cz/d1/4/4172/4172004_9cedfc76cb7d914ea2547f2e3dcc7b74/images/Aoliticka_zelezna_ruda.JPG</a:t>
            </a:r>
          </a:p>
          <a:p>
            <a:r>
              <a:rPr lang="cs-CZ" sz="1400" dirty="0"/>
              <a:t>http://www.siemens.com/press/pool/de/pressebilder/corporate_communication/media_summit_2008/soaxx200803-09_300dpi.jpg</a:t>
            </a:r>
          </a:p>
          <a:p>
            <a:r>
              <a:rPr lang="cs-CZ" sz="1400" dirty="0"/>
              <a:t>http://www.sembule.com/images/101_0144.JPG</a:t>
            </a:r>
          </a:p>
          <a:p>
            <a:r>
              <a:rPr lang="cs-CZ" sz="1400" dirty="0"/>
              <a:t>http://www.sberatelmineralu.cz/media/catalog/product/cache/2/image/9df78eab33525d08d6e5fb8d27136e95/2/3/237.jpg</a:t>
            </a:r>
          </a:p>
          <a:p>
            <a:r>
              <a:rPr lang="cs-CZ" sz="1400" dirty="0"/>
              <a:t>http://dclips.fundraw.com/pngmax/johnny_automatic_magnet.png</a:t>
            </a:r>
          </a:p>
          <a:p>
            <a:r>
              <a:rPr lang="cs-CZ" sz="1400" dirty="0"/>
              <a:t>http://img8.rajce.idnes.cz/d0803/4/4782/4782686_eba22858ed3843722f2cb1edecddd7f5/images/IMG_4535.jpg</a:t>
            </a:r>
          </a:p>
          <a:p>
            <a:r>
              <a:rPr lang="cs-CZ" sz="1400" dirty="0"/>
              <a:t>http://www.romania-insider.com/wp-content/uploads/2010/04/steel.jpg</a:t>
            </a:r>
          </a:p>
        </p:txBody>
      </p:sp>
    </p:spTree>
    <p:extLst>
      <p:ext uri="{BB962C8B-B14F-4D97-AF65-F5344CB8AC3E}">
        <p14:creationId xmlns:p14="http://schemas.microsoft.com/office/powerpoint/2010/main" val="3738069824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39</TotalTime>
  <Words>356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Horizont</vt:lpstr>
      <vt:lpstr>1_Horizont</vt:lpstr>
      <vt:lpstr>ŠABLONA 32</vt:lpstr>
      <vt:lpstr>Prezentace aplikace PowerPoint</vt:lpstr>
      <vt:lpstr>Železné rudy </vt:lpstr>
      <vt:lpstr>Prezentace aplikace PowerPoint</vt:lpstr>
      <vt:lpstr>Prezentace aplikace PowerPoint</vt:lpstr>
      <vt:lpstr>Železárny</vt:lpstr>
      <vt:lpstr>drátovny</vt:lpstr>
      <vt:lpstr>Válcovny</vt:lpstr>
      <vt:lpstr>Ocelárny</vt:lpstr>
      <vt:lpstr>magnetit</vt:lpstr>
      <vt:lpstr>Zdroje -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Železné rudy</dc:title>
  <dc:creator>Admin</dc:creator>
  <cp:lastModifiedBy>Učitel</cp:lastModifiedBy>
  <cp:revision>11</cp:revision>
  <dcterms:created xsi:type="dcterms:W3CDTF">2011-08-30T07:43:20Z</dcterms:created>
  <dcterms:modified xsi:type="dcterms:W3CDTF">2012-03-14T12:45:00Z</dcterms:modified>
</cp:coreProperties>
</file>