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VY_52_INOVACE_03_PRV_3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PRV – 1.A – Můj domov a moje bydliště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C67746-5FD1-4CF3-B173-EAA655E6358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D34E733-EFAD-45CF-B900-A172290B82F9}" type="presOf" srcId="{D1B46980-6531-4606-95E6-44980827E919}" destId="{2BE915AB-18AA-4053-B92C-3BFC9ED204BB}" srcOrd="1" destOrd="0" presId="urn:microsoft.com/office/officeart/2005/8/layout/target3"/>
    <dgm:cxn modelId="{E82DA3AB-0759-4C86-92AC-ACDE00322B9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E6EBAD-B3E2-4603-A4E6-F037EBD19A28}" type="presOf" srcId="{757F3AB3-0718-4624-B441-E567A8F0AB56}" destId="{333A1088-737F-45CB-B68E-254E46348037}" srcOrd="0" destOrd="0" presId="urn:microsoft.com/office/officeart/2005/8/layout/target3"/>
    <dgm:cxn modelId="{B72F4C9A-8374-486E-9340-0FC607E04F8B}" type="presOf" srcId="{4C35D32F-0EAB-4CD7-82EE-45574DC2A586}" destId="{890E4F0B-2866-4A3F-A3C7-2A14B1797930}" srcOrd="1" destOrd="0" presId="urn:microsoft.com/office/officeart/2005/8/layout/target3"/>
    <dgm:cxn modelId="{4EDB230C-22C9-4C11-9C5E-F3A1342693D2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BBF1889-43A7-4FBC-9846-5686B6DB7D5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D1AEA7C-34B7-4A12-9C78-C4E85169117B}" type="presOf" srcId="{D8197B8C-B260-4A16-BDF4-0947B075E274}" destId="{25B08C86-7E15-44DC-BE7F-FFB55DD49D12}" srcOrd="0" destOrd="0" presId="urn:microsoft.com/office/officeart/2005/8/layout/target3"/>
    <dgm:cxn modelId="{DE657A05-C5EE-4F36-BF2E-38A6119D128E}" type="presOf" srcId="{D1D4F407-5343-4D3F-B5B9-D407B03CAEB4}" destId="{D005CE8C-CC26-4C3E-AC11-E15060ECD759}" srcOrd="0" destOrd="0" presId="urn:microsoft.com/office/officeart/2005/8/layout/target3"/>
    <dgm:cxn modelId="{62DBBA2F-534F-465F-BC86-D7701FF48A8E}" type="presOf" srcId="{D1D4F407-5343-4D3F-B5B9-D407B03CAEB4}" destId="{AED2198E-93D5-4001-81B4-73124B309672}" srcOrd="1" destOrd="0" presId="urn:microsoft.com/office/officeart/2005/8/layout/target3"/>
    <dgm:cxn modelId="{98A09673-675C-420D-AD3F-3251193F7718}" type="presOf" srcId="{D8197B8C-B260-4A16-BDF4-0947B075E274}" destId="{5A5FFA88-C948-4069-8E93-59FA12366E83}" srcOrd="1" destOrd="0" presId="urn:microsoft.com/office/officeart/2005/8/layout/target3"/>
    <dgm:cxn modelId="{C014F810-8E4E-420F-AAD3-706E164A4F57}" type="presParOf" srcId="{333A1088-737F-45CB-B68E-254E46348037}" destId="{F5ABB229-8D3B-4694-996A-96F23CF14429}" srcOrd="0" destOrd="0" presId="urn:microsoft.com/office/officeart/2005/8/layout/target3"/>
    <dgm:cxn modelId="{2D035842-9970-4295-9864-7700CD1551B6}" type="presParOf" srcId="{333A1088-737F-45CB-B68E-254E46348037}" destId="{F41139FD-01EE-4571-8B17-4FB00FC51163}" srcOrd="1" destOrd="0" presId="urn:microsoft.com/office/officeart/2005/8/layout/target3"/>
    <dgm:cxn modelId="{48EBBBD1-C82C-403B-A1EE-4EF5A13DC71E}" type="presParOf" srcId="{333A1088-737F-45CB-B68E-254E46348037}" destId="{D005CE8C-CC26-4C3E-AC11-E15060ECD759}" srcOrd="2" destOrd="0" presId="urn:microsoft.com/office/officeart/2005/8/layout/target3"/>
    <dgm:cxn modelId="{0E62CD45-5853-45AB-9195-3A48D8280B5F}" type="presParOf" srcId="{333A1088-737F-45CB-B68E-254E46348037}" destId="{2C702D82-9B77-49B7-9568-BB8EB47C3372}" srcOrd="3" destOrd="0" presId="urn:microsoft.com/office/officeart/2005/8/layout/target3"/>
    <dgm:cxn modelId="{B8200D27-D288-4DFD-8F37-5A79C54D05D4}" type="presParOf" srcId="{333A1088-737F-45CB-B68E-254E46348037}" destId="{A52A0455-90FF-4808-ABD0-F02540D31D5A}" srcOrd="4" destOrd="0" presId="urn:microsoft.com/office/officeart/2005/8/layout/target3"/>
    <dgm:cxn modelId="{B28A3A14-3140-442E-B28B-548CD2BA964A}" type="presParOf" srcId="{333A1088-737F-45CB-B68E-254E46348037}" destId="{6140AFEC-043D-4C43-A2F9-D0F5331DF3A3}" srcOrd="5" destOrd="0" presId="urn:microsoft.com/office/officeart/2005/8/layout/target3"/>
    <dgm:cxn modelId="{4CB83116-4ADC-49C5-A9FF-5C72BBEE195F}" type="presParOf" srcId="{333A1088-737F-45CB-B68E-254E46348037}" destId="{9358AC05-5D7D-4327-9F80-1AD486AEA664}" srcOrd="6" destOrd="0" presId="urn:microsoft.com/office/officeart/2005/8/layout/target3"/>
    <dgm:cxn modelId="{4EEFFF52-008E-403D-A1B4-AAF6968E8797}" type="presParOf" srcId="{333A1088-737F-45CB-B68E-254E46348037}" destId="{313FC574-E1CD-4FB4-B054-0B805CE0447D}" srcOrd="7" destOrd="0" presId="urn:microsoft.com/office/officeart/2005/8/layout/target3"/>
    <dgm:cxn modelId="{DF32AA30-5EA9-4EE7-A127-59E874C8C629}" type="presParOf" srcId="{333A1088-737F-45CB-B68E-254E46348037}" destId="{619D679B-A015-4ECF-8348-D1034C574F40}" srcOrd="8" destOrd="0" presId="urn:microsoft.com/office/officeart/2005/8/layout/target3"/>
    <dgm:cxn modelId="{67F94264-A6DF-4F30-B867-BCEAEBD421AA}" type="presParOf" srcId="{333A1088-737F-45CB-B68E-254E46348037}" destId="{322283A8-4A27-4CDA-BAE3-F381106A9174}" srcOrd="9" destOrd="0" presId="urn:microsoft.com/office/officeart/2005/8/layout/target3"/>
    <dgm:cxn modelId="{EC85DB25-AB03-4074-AC3D-0B9FB0E92396}" type="presParOf" srcId="{333A1088-737F-45CB-B68E-254E46348037}" destId="{FFC9F71D-1B4F-4AD9-A4A6-86ADEFC8AF5C}" srcOrd="10" destOrd="0" presId="urn:microsoft.com/office/officeart/2005/8/layout/target3"/>
    <dgm:cxn modelId="{BC636D1C-60CD-4B22-B425-9250B3AF84A9}" type="presParOf" srcId="{333A1088-737F-45CB-B68E-254E46348037}" destId="{25B08C86-7E15-44DC-BE7F-FFB55DD49D12}" srcOrd="11" destOrd="0" presId="urn:microsoft.com/office/officeart/2005/8/layout/target3"/>
    <dgm:cxn modelId="{1F1D4D56-DB01-4750-B6D7-B42AD7EB0F7A}" type="presParOf" srcId="{333A1088-737F-45CB-B68E-254E46348037}" destId="{76644BE8-9D7C-4C09-B250-3D10AF48CBB7}" srcOrd="12" destOrd="0" presId="urn:microsoft.com/office/officeart/2005/8/layout/target3"/>
    <dgm:cxn modelId="{41524CFE-2B6E-409D-AE95-B12D00808A6C}" type="presParOf" srcId="{333A1088-737F-45CB-B68E-254E46348037}" destId="{EE85B701-7295-41C0-BA7A-34D3756A2AE6}" srcOrd="13" destOrd="0" presId="urn:microsoft.com/office/officeart/2005/8/layout/target3"/>
    <dgm:cxn modelId="{801F4A9A-8C4D-45C4-9B72-813902ECE6F1}" type="presParOf" srcId="{333A1088-737F-45CB-B68E-254E46348037}" destId="{8BEBB6EC-1DAA-4CAC-8A25-BC0FCBD5DBD5}" srcOrd="14" destOrd="0" presId="urn:microsoft.com/office/officeart/2005/8/layout/target3"/>
    <dgm:cxn modelId="{B9DE37ED-8384-49CC-8CEE-6B23EBC44EB3}" type="presParOf" srcId="{333A1088-737F-45CB-B68E-254E46348037}" destId="{AED2198E-93D5-4001-81B4-73124B309672}" srcOrd="15" destOrd="0" presId="urn:microsoft.com/office/officeart/2005/8/layout/target3"/>
    <dgm:cxn modelId="{CEE88B32-5892-49CD-B24E-AC7532FE5CD7}" type="presParOf" srcId="{333A1088-737F-45CB-B68E-254E46348037}" destId="{2BE915AB-18AA-4053-B92C-3BFC9ED204BB}" srcOrd="16" destOrd="0" presId="urn:microsoft.com/office/officeart/2005/8/layout/target3"/>
    <dgm:cxn modelId="{CD330639-C126-41BE-A2E0-A7765EC6CA90}" type="presParOf" srcId="{333A1088-737F-45CB-B68E-254E46348037}" destId="{6BB5E863-4638-4E1D-BFDE-399D028AC4ED}" srcOrd="17" destOrd="0" presId="urn:microsoft.com/office/officeart/2005/8/layout/target3"/>
    <dgm:cxn modelId="{531F7F70-059C-40DD-B26D-5E7BF7D6E4A7}" type="presParOf" srcId="{333A1088-737F-45CB-B68E-254E46348037}" destId="{5A5FFA88-C948-4069-8E93-59FA12366E83}" srcOrd="18" destOrd="0" presId="urn:microsoft.com/office/officeart/2005/8/layout/target3"/>
    <dgm:cxn modelId="{56FFBB15-CEC6-4768-9487-B5F453912B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dirty="0" smtClean="0">
              <a:solidFill>
                <a:schemeClr val="tx1"/>
              </a:solidFill>
            </a:rPr>
            <a:t> Mgr. Gabriela Hnátková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VY_52_INOVACE_03_PRV_3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PRV – 1.A – Můj domov a moje bydliště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62B6C7-FE33-4729-A44A-8915DCEE1BFB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8561FC-6FA1-4643-8A34-52D405D5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5151FC-72AB-48E6-985A-E73A96908B0C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61936F-C1CD-4D3D-885D-2257004CA2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10" Type="http://schemas.openxmlformats.org/officeDocument/2006/relationships/image" Target="../media/image13.jpe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jpeg"/><Relationship Id="rId4" Type="http://schemas.openxmlformats.org/officeDocument/2006/relationships/image" Target="../media/image3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úvodní části hodiny</a:t>
            </a:r>
          </a:p>
          <a:p>
            <a:r>
              <a:rPr lang="cs-CZ" smtClean="0"/>
              <a:t>Prosinec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Děti pracovaly aktivně, obrázky byly srozumitelné, moc se jim líbily.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Můj domov a bydliště</a:t>
            </a:r>
            <a:endParaRPr lang="cs-CZ" sz="6000" b="1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Obývací pokoj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PC\AppData\Local\Microsoft\Windows\Temporary Internet Files\Content.IE5\GWXK17IJ\MC9000895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97203"/>
            <a:ext cx="5072098" cy="415658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najdeme v obývacím pokoji?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PL6XG2XP\MC9000168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85926"/>
            <a:ext cx="1628546" cy="932688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PL6XG2XP\MC90004865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786058"/>
            <a:ext cx="1383303" cy="1424846"/>
          </a:xfrm>
          <a:prstGeom prst="rect">
            <a:avLst/>
          </a:prstGeom>
          <a:noFill/>
        </p:spPr>
      </p:pic>
      <p:pic>
        <p:nvPicPr>
          <p:cNvPr id="1029" name="Picture 5" descr="C:\Users\PC\AppData\Local\Microsoft\Windows\Temporary Internet Files\Content.IE5\GWXK17IJ\MC9002151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02" y="5286388"/>
            <a:ext cx="1600433" cy="1258010"/>
          </a:xfrm>
          <a:prstGeom prst="rect">
            <a:avLst/>
          </a:prstGeom>
          <a:noFill/>
        </p:spPr>
      </p:pic>
      <p:pic>
        <p:nvPicPr>
          <p:cNvPr id="1030" name="Picture 6" descr="C:\Users\PC\AppData\Local\Microsoft\Windows\Temporary Internet Files\Content.IE5\PL6XG2XP\MC9003505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2857496"/>
            <a:ext cx="1816729" cy="1051711"/>
          </a:xfrm>
          <a:prstGeom prst="rect">
            <a:avLst/>
          </a:prstGeom>
          <a:noFill/>
        </p:spPr>
      </p:pic>
      <p:pic>
        <p:nvPicPr>
          <p:cNvPr id="1031" name="Picture 7" descr="C:\Users\PC\AppData\Local\Microsoft\Windows\Temporary Internet Files\Content.IE5\ZE540D7A\MP9004341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71802" y="1357298"/>
            <a:ext cx="1288299" cy="854572"/>
          </a:xfrm>
          <a:prstGeom prst="rect">
            <a:avLst/>
          </a:prstGeom>
          <a:noFill/>
        </p:spPr>
      </p:pic>
      <p:pic>
        <p:nvPicPr>
          <p:cNvPr id="1032" name="Picture 8" descr="C:\Users\PC\AppData\Local\Microsoft\Windows\Temporary Internet Files\Content.IE5\GWXK17IJ\MP90039994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00100" y="4714884"/>
            <a:ext cx="1209718" cy="1816352"/>
          </a:xfrm>
          <a:prstGeom prst="rect">
            <a:avLst/>
          </a:prstGeom>
          <a:noFill/>
        </p:spPr>
      </p:pic>
      <p:pic>
        <p:nvPicPr>
          <p:cNvPr id="1034" name="Picture 10" descr="C:\Users\PC\AppData\Local\Microsoft\Windows\Temporary Internet Files\Content.IE5\PL6XG2XP\MC90030097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15008" y="4714884"/>
            <a:ext cx="1824228" cy="1675181"/>
          </a:xfrm>
          <a:prstGeom prst="rect">
            <a:avLst/>
          </a:prstGeom>
          <a:noFill/>
        </p:spPr>
      </p:pic>
      <p:pic>
        <p:nvPicPr>
          <p:cNvPr id="1036" name="Picture 12" descr="C:\Users\PC\AppData\Local\Microsoft\Windows\Temporary Internet Files\Content.IE5\GWXK17IJ\MC90021517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43570" y="1357298"/>
            <a:ext cx="1386001" cy="1150309"/>
          </a:xfrm>
          <a:prstGeom prst="rect">
            <a:avLst/>
          </a:prstGeom>
          <a:noFill/>
        </p:spPr>
      </p:pic>
      <p:pic>
        <p:nvPicPr>
          <p:cNvPr id="1041" name="Picture 17" descr="C:\Users\PC\AppData\Local\Microsoft\Windows\Temporary Internet Files\Content.IE5\3YXYRSP2\MP90018286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71802" y="2714620"/>
            <a:ext cx="1304592" cy="1971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0" dirty="0" smtClean="0">
                <a:solidFill>
                  <a:schemeClr val="tx1"/>
                </a:solidFill>
              </a:rPr>
              <a:t>kuchyň</a:t>
            </a:r>
            <a:endParaRPr lang="cs-CZ" sz="3600" b="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PL6XG2XP\MP9004140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642918"/>
            <a:ext cx="5072098" cy="38576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najdeme v kuchyni?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ZE540D7A\MC9003523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71612"/>
            <a:ext cx="1068309" cy="1813711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GWXK17IJ\MC9003524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1928802"/>
            <a:ext cx="1785042" cy="1004935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3YXYRSP2\MC9003569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1643050"/>
            <a:ext cx="1555394" cy="1842516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ZE540D7A\MP9004140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4000504"/>
            <a:ext cx="2071678" cy="2071678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PL6XG2XP\MC900352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78" y="4143380"/>
            <a:ext cx="1783533" cy="1593410"/>
          </a:xfrm>
          <a:prstGeom prst="rect">
            <a:avLst/>
          </a:prstGeom>
          <a:noFill/>
        </p:spPr>
      </p:pic>
      <p:pic>
        <p:nvPicPr>
          <p:cNvPr id="3079" name="Picture 7" descr="C:\Users\PC\AppData\Local\Microsoft\Windows\Temporary Internet Files\Content.IE5\GWXK17IJ\MC9002149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3786190"/>
            <a:ext cx="2196974" cy="2275438"/>
          </a:xfrm>
          <a:prstGeom prst="rect">
            <a:avLst/>
          </a:prstGeom>
          <a:noFill/>
        </p:spPr>
      </p:pic>
      <p:pic>
        <p:nvPicPr>
          <p:cNvPr id="3080" name="Picture 8" descr="C:\Users\PC\AppData\Local\Microsoft\Windows\Temporary Internet Files\Content.IE5\3YXYRSP2\MC90029019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1714488"/>
            <a:ext cx="1212541" cy="18165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0" dirty="0" smtClean="0">
                <a:solidFill>
                  <a:schemeClr val="tx1"/>
                </a:solidFill>
              </a:rPr>
              <a:t>ložnice</a:t>
            </a:r>
            <a:endParaRPr lang="cs-CZ" sz="3600" b="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3YXYRSP2\MP9004140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642918"/>
            <a:ext cx="5072098" cy="36433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najdeme v ložnici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PL6XG2XP\MC9002151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1571612"/>
            <a:ext cx="2157385" cy="1463243"/>
          </a:xfrm>
          <a:prstGeom prst="rect">
            <a:avLst/>
          </a:prstGeom>
          <a:noFill/>
        </p:spPr>
      </p:pic>
      <p:pic>
        <p:nvPicPr>
          <p:cNvPr id="5123" name="Picture 3" descr="C:\Users\PC\AppData\Local\Microsoft\Windows\Temporary Internet Files\Content.IE5\GWXK17IJ\MC9003523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500174"/>
            <a:ext cx="1116594" cy="1791077"/>
          </a:xfrm>
          <a:prstGeom prst="rect">
            <a:avLst/>
          </a:prstGeom>
          <a:noFill/>
        </p:spPr>
      </p:pic>
      <p:pic>
        <p:nvPicPr>
          <p:cNvPr id="5124" name="Picture 4" descr="C:\Users\PC\AppData\Local\Microsoft\Windows\Temporary Internet Files\Content.IE5\PL6XG2XP\MC9003514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1643050"/>
            <a:ext cx="1099996" cy="1791077"/>
          </a:xfrm>
          <a:prstGeom prst="rect">
            <a:avLst/>
          </a:prstGeom>
          <a:noFill/>
        </p:spPr>
      </p:pic>
      <p:pic>
        <p:nvPicPr>
          <p:cNvPr id="5125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4286256"/>
            <a:ext cx="1616627" cy="1719071"/>
          </a:xfrm>
          <a:prstGeom prst="rect">
            <a:avLst/>
          </a:prstGeom>
          <a:noFill/>
        </p:spPr>
      </p:pic>
      <p:pic>
        <p:nvPicPr>
          <p:cNvPr id="5126" name="Picture 6" descr="C:\Users\PC\AppData\Local\Microsoft\Windows\Temporary Internet Files\Content.IE5\3YXYRSP2\MC900215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868" y="4071942"/>
            <a:ext cx="1648855" cy="1868413"/>
          </a:xfrm>
          <a:prstGeom prst="rect">
            <a:avLst/>
          </a:prstGeom>
          <a:noFill/>
        </p:spPr>
      </p:pic>
      <p:pic>
        <p:nvPicPr>
          <p:cNvPr id="5128" name="Picture 8" descr="C:\Users\PC\AppData\Local\Microsoft\Windows\Temporary Internet Files\Content.IE5\GWXK17IJ\MC9002328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29322" y="4143380"/>
            <a:ext cx="2056646" cy="144704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0" dirty="0" smtClean="0">
                <a:solidFill>
                  <a:schemeClr val="tx1"/>
                </a:solidFill>
              </a:rPr>
              <a:t>Dětský pokoj</a:t>
            </a:r>
            <a:endParaRPr lang="cs-CZ" sz="3600" b="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GWXK17IJ\MC9000900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4591" y="571480"/>
            <a:ext cx="5169375" cy="37962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najdeme v dětském pokoji?</a:t>
            </a:r>
            <a:endParaRPr lang="cs-CZ" dirty="0"/>
          </a:p>
        </p:txBody>
      </p:sp>
      <p:pic>
        <p:nvPicPr>
          <p:cNvPr id="7170" name="Picture 2" descr="C:\Users\PC\AppData\Local\Microsoft\Windows\Temporary Internet Files\Content.IE5\ZE540D7A\MC90010073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428736"/>
            <a:ext cx="2057031" cy="2079621"/>
          </a:xfrm>
          <a:prstGeom prst="rect">
            <a:avLst/>
          </a:prstGeom>
          <a:noFill/>
        </p:spPr>
      </p:pic>
      <p:pic>
        <p:nvPicPr>
          <p:cNvPr id="7172" name="Picture 4" descr="C:\Users\PC\AppData\Local\Microsoft\Windows\Temporary Internet Files\Content.IE5\GWXK17IJ\MC9000828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1358486"/>
            <a:ext cx="1643074" cy="2079532"/>
          </a:xfrm>
          <a:prstGeom prst="rect">
            <a:avLst/>
          </a:prstGeom>
          <a:noFill/>
        </p:spPr>
      </p:pic>
      <p:pic>
        <p:nvPicPr>
          <p:cNvPr id="7173" name="Picture 5" descr="C:\Users\PC\AppData\Local\Microsoft\Windows\Temporary Internet Files\Content.IE5\3YXYRSP2\MC900281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928802"/>
            <a:ext cx="1053733" cy="1205824"/>
          </a:xfrm>
          <a:prstGeom prst="rect">
            <a:avLst/>
          </a:prstGeom>
          <a:noFill/>
        </p:spPr>
      </p:pic>
      <p:pic>
        <p:nvPicPr>
          <p:cNvPr id="7174" name="Picture 6" descr="C:\Users\PC\AppData\Local\Microsoft\Windows\Temporary Internet Files\Content.IE5\ZE540D7A\MP9004052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3" y="4643430"/>
            <a:ext cx="2000264" cy="1428760"/>
          </a:xfrm>
          <a:prstGeom prst="rect">
            <a:avLst/>
          </a:prstGeom>
          <a:noFill/>
        </p:spPr>
      </p:pic>
      <p:pic>
        <p:nvPicPr>
          <p:cNvPr id="7178" name="Picture 10" descr="C:\Users\PC\AppData\Local\Microsoft\Windows\Temporary Internet Files\Content.IE5\3YXYRSP2\MC9002803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868" y="4000504"/>
            <a:ext cx="2065699" cy="2041556"/>
          </a:xfrm>
          <a:prstGeom prst="rect">
            <a:avLst/>
          </a:prstGeom>
          <a:noFill/>
        </p:spPr>
      </p:pic>
      <p:pic>
        <p:nvPicPr>
          <p:cNvPr id="7179" name="Picture 11" descr="C:\Users\PC\AppData\Local\Microsoft\Windows\Temporary Internet Files\Content.IE5\3YXYRSP2\MC9000193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388" y="4286256"/>
            <a:ext cx="1643074" cy="143410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V domě máme:</a:t>
            </a:r>
          </a:p>
          <a:p>
            <a:r>
              <a:rPr lang="cs-CZ" sz="4800" b="1" i="1" dirty="0" smtClean="0">
                <a:solidFill>
                  <a:schemeClr val="tx1"/>
                </a:solidFill>
              </a:rPr>
              <a:t>Obývací pokoj</a:t>
            </a:r>
          </a:p>
          <a:p>
            <a:r>
              <a:rPr lang="cs-CZ" sz="4800" b="1" i="1" dirty="0" smtClean="0">
                <a:solidFill>
                  <a:schemeClr val="tx1"/>
                </a:solidFill>
              </a:rPr>
              <a:t>Kuchyň</a:t>
            </a:r>
          </a:p>
          <a:p>
            <a:r>
              <a:rPr lang="cs-CZ" sz="4800" b="1" i="1" dirty="0" smtClean="0">
                <a:solidFill>
                  <a:schemeClr val="tx1"/>
                </a:solidFill>
              </a:rPr>
              <a:t>Ložnici</a:t>
            </a:r>
          </a:p>
          <a:p>
            <a:r>
              <a:rPr lang="cs-CZ" sz="4800" b="1" i="1" dirty="0" smtClean="0">
                <a:solidFill>
                  <a:schemeClr val="tx1"/>
                </a:solidFill>
              </a:rPr>
              <a:t>Dětský pokoj</a:t>
            </a:r>
            <a:endParaRPr lang="cs-CZ" sz="48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zoom dir="in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124</TotalTime>
  <Words>132</Words>
  <Application>Microsoft Office PowerPoint</Application>
  <PresentationFormat>Předvádění na obrazovce (4:3)</PresentationFormat>
  <Paragraphs>32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Anotace</vt:lpstr>
      <vt:lpstr>Snímek 3</vt:lpstr>
      <vt:lpstr>Obývací pokoj</vt:lpstr>
      <vt:lpstr>Co najdeme v obývacím pokoji?</vt:lpstr>
      <vt:lpstr>kuchyň</vt:lpstr>
      <vt:lpstr>Co najdeme v kuchyni?</vt:lpstr>
      <vt:lpstr>ložnice</vt:lpstr>
      <vt:lpstr>Co najdeme v ložnici</vt:lpstr>
      <vt:lpstr>Dětský pokoj</vt:lpstr>
      <vt:lpstr>Co najdeme v dětském pokoji?</vt:lpstr>
      <vt:lpstr>shrnutí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17</cp:revision>
  <dcterms:created xsi:type="dcterms:W3CDTF">2011-11-15T15:51:43Z</dcterms:created>
  <dcterms:modified xsi:type="dcterms:W3CDTF">2011-12-14T22:51:02Z</dcterms:modified>
</cp:coreProperties>
</file>