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5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7393660-E306-478D-B301-9968203CFA6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9D48B14-15CE-416D-833A-07FC4B268D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6396"/>
            <a:ext cx="4320480" cy="814331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80727"/>
            <a:ext cx="5040560" cy="5756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700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Przymiotniki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986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lina\AppData\Local\Microsoft\Windows\Temporary Internet Files\Content.IE5\JQ62JOGY\MP9001851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2980928" cy="199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lina\AppData\Local\Microsoft\Windows\Temporary Internet Files\Content.IE5\1DLG63Z6\MP900402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3002" y="3317437"/>
            <a:ext cx="28803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177177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young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573325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old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0396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Halina\AppData\Local\Microsoft\Windows\Temporary Internet Files\Content.IE5\8FAIFKI2\MC90043978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5498" y="4132207"/>
            <a:ext cx="3619048" cy="128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lina\AppData\Local\Microsoft\Windows\Temporary Internet Files\Content.IE5\463GD78K\MP900438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324036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95636" y="3789039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old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5414746"/>
            <a:ext cx="1705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new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9112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18842"/>
            <a:ext cx="2520280" cy="2683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60520"/>
            <a:ext cx="1981557" cy="2259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773333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fat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5949280"/>
            <a:ext cx="21255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slim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9076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Halina\AppData\Local\Microsoft\Windows\Temporary Internet Files\Content.IE5\1DLG63Z6\MM90023627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69038"/>
            <a:ext cx="1512168" cy="110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5GH3BH1C\MM9002363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36173"/>
            <a:ext cx="3384376" cy="147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400506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short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88224" y="5208337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long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566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6444208" y="3648010"/>
            <a:ext cx="904875" cy="125155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1331640" y="1628800"/>
            <a:ext cx="1809750" cy="328113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515719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tall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5145385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short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9682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Halina\AppData\Local\Microsoft\Windows\Temporary Internet Files\Content.IE5\5GH3BH1C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2937664" cy="386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alina\AppData\Local\Microsoft\Windows\Temporary Internet Files\Content.IE5\5GH3BH1C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2976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742901"/>
            <a:ext cx="2937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13520" y="5067427"/>
            <a:ext cx="2390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small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4570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Halina\AppData\Local\Microsoft\Windows\Temporary Internet Files\Content.IE5\6P8WD033\MC900423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0928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Halina\AppData\Local\Microsoft\Windows\Temporary Internet Files\Content.IE5\JQ62JOGY\MC90043381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0879" y="278024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472514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happy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4714591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2588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Utwórz pary: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happy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old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tall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long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slim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big</a:t>
            </a:r>
          </a:p>
          <a:p>
            <a:endParaRPr lang="cs-CZ" dirty="0"/>
          </a:p>
          <a:p>
            <a:r>
              <a:rPr lang="cs-CZ" dirty="0" err="1" smtClean="0"/>
              <a:t>old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703204" y="2641460"/>
            <a:ext cx="3822192" cy="344728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fat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small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short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young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short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sad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new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547664" y="3861048"/>
            <a:ext cx="32403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18" name="Picture 2" descr="C:\Users\Halina\AppData\Local\Microsoft\Windows\Temporary Internet Files\Content.IE5\1DLG63Z6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04664"/>
            <a:ext cx="1224136" cy="1100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320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Zdroje: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</TotalTime>
  <Words>36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Adjectives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Utwórz pary: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Halina Kulig</dc:creator>
  <cp:lastModifiedBy>HP</cp:lastModifiedBy>
  <cp:revision>10</cp:revision>
  <dcterms:created xsi:type="dcterms:W3CDTF">2011-06-05T17:27:58Z</dcterms:created>
  <dcterms:modified xsi:type="dcterms:W3CDTF">2013-06-02T19:26:18Z</dcterms:modified>
</cp:coreProperties>
</file>