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A8B862A-2D50-44DB-B0FF-D3DD2CD6FD15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AD552CC-F261-4FC3-AFD0-74A98905530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8B862A-2D50-44DB-B0FF-D3DD2CD6FD15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D552CC-F261-4FC3-AFD0-74A9890553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A8B862A-2D50-44DB-B0FF-D3DD2CD6FD15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AD552CC-F261-4FC3-AFD0-74A98905530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8B862A-2D50-44DB-B0FF-D3DD2CD6FD15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D552CC-F261-4FC3-AFD0-74A9890553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8B862A-2D50-44DB-B0FF-D3DD2CD6FD15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D552CC-F261-4FC3-AFD0-74A9890553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8B862A-2D50-44DB-B0FF-D3DD2CD6FD15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D552CC-F261-4FC3-AFD0-74A9890553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A8B862A-2D50-44DB-B0FF-D3DD2CD6FD15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D552CC-F261-4FC3-AFD0-74A9890553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8B862A-2D50-44DB-B0FF-D3DD2CD6FD15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D552CC-F261-4FC3-AFD0-74A9890553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8B862A-2D50-44DB-B0FF-D3DD2CD6FD15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D552CC-F261-4FC3-AFD0-74A98905530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8B862A-2D50-44DB-B0FF-D3DD2CD6FD15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D552CC-F261-4FC3-AFD0-74A9890553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EA8B862A-2D50-44DB-B0FF-D3DD2CD6FD15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AD552CC-F261-4FC3-AFD0-74A9890553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EA8B862A-2D50-44DB-B0FF-D3DD2CD6FD15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AD552CC-F261-4FC3-AFD0-74A98905530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32656"/>
            <a:ext cx="4320480" cy="814331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157897"/>
            <a:ext cx="5008185" cy="5495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1737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dirty="0" smtClean="0"/>
              <a:t>My </a:t>
            </a:r>
            <a:r>
              <a:rPr lang="cs-CZ" dirty="0" err="1" smtClean="0"/>
              <a:t>Family</a:t>
            </a:r>
            <a:endParaRPr lang="cs-CZ" dirty="0"/>
          </a:p>
        </p:txBody>
      </p:sp>
      <p:pic>
        <p:nvPicPr>
          <p:cNvPr id="1026" name="Picture 2" descr="C:\Users\Halina\AppData\Local\Microsoft\Windows\Temporary Internet Files\Content.IE5\6P8WD033\MC9000714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645024"/>
            <a:ext cx="3342238" cy="2907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181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My </a:t>
            </a:r>
            <a:r>
              <a:rPr lang="cs-CZ" dirty="0" err="1" smtClean="0"/>
              <a:t>family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0073" y="3140968"/>
            <a:ext cx="2769840" cy="1839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5"/>
          <p:cNvCxnSpPr/>
          <p:nvPr/>
        </p:nvCxnSpPr>
        <p:spPr>
          <a:xfrm flipV="1">
            <a:off x="3707904" y="1988840"/>
            <a:ext cx="216024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455876" y="155679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mother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4283968" y="2276872"/>
            <a:ext cx="1145945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127937" y="190754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father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1691680" y="4293096"/>
            <a:ext cx="108012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151620" y="4636523"/>
            <a:ext cx="1620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son</a:t>
            </a:r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4499992" y="4509120"/>
            <a:ext cx="356948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283968" y="551723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daughter</a:t>
            </a:r>
            <a:endParaRPr lang="cs-CZ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5292080" y="4293096"/>
            <a:ext cx="648072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940152" y="440110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grandmother</a:t>
            </a:r>
            <a:endParaRPr lang="cs-CZ" dirty="0"/>
          </a:p>
        </p:txBody>
      </p:sp>
      <p:cxnSp>
        <p:nvCxnSpPr>
          <p:cNvPr id="21" name="Přímá spojnice 20"/>
          <p:cNvCxnSpPr/>
          <p:nvPr/>
        </p:nvCxnSpPr>
        <p:spPr>
          <a:xfrm flipH="1" flipV="1">
            <a:off x="1961710" y="2744924"/>
            <a:ext cx="1314146" cy="8280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20561" y="2380238"/>
            <a:ext cx="21512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grandfather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9405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family</a:t>
            </a:r>
            <a:endParaRPr lang="cs-CZ" dirty="0"/>
          </a:p>
        </p:txBody>
      </p:sp>
      <p:pic>
        <p:nvPicPr>
          <p:cNvPr id="4098" name="Picture 2" descr="C:\Users\Halina\AppData\Local\Microsoft\Windows\Temporary Internet Files\Content.IE5\XDS4LZP1\MP9004008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690873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3884700" y="1844824"/>
            <a:ext cx="831316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300358" y="1628800"/>
            <a:ext cx="1999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brother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1763688" y="4365104"/>
            <a:ext cx="1368152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967466" y="4324454"/>
            <a:ext cx="1908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sister</a:t>
            </a:r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4300358" y="4797152"/>
            <a:ext cx="1495778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796136" y="522920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8855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Mum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125" name="Picture 5" descr="C:\Users\Halina\AppData\Local\Microsoft\Windows\Temporary Internet Files\Content.IE5\XDS4LZP1\MP90018517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33631"/>
            <a:ext cx="4623140" cy="3097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5168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dad</a:t>
            </a:r>
            <a:endParaRPr lang="cs-CZ" dirty="0"/>
          </a:p>
        </p:txBody>
      </p:sp>
      <p:pic>
        <p:nvPicPr>
          <p:cNvPr id="6146" name="Picture 2" descr="C:\Users\Halina\AppData\Local\Microsoft\Windows\Temporary Internet Files\Content.IE5\6P8WD033\MP900423039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3381" y="1609725"/>
            <a:ext cx="4846638" cy="484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6134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grandma</a:t>
            </a:r>
            <a:endParaRPr lang="cs-CZ" dirty="0"/>
          </a:p>
        </p:txBody>
      </p:sp>
      <p:pic>
        <p:nvPicPr>
          <p:cNvPr id="7170" name="Picture 2" descr="C:\Users\Halina\AppData\Local\Microsoft\Windows\Temporary Internet Files\Content.IE5\8FAIFKI2\MP900422587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556792"/>
            <a:ext cx="3232669" cy="484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2066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grandpa</a:t>
            </a:r>
            <a:endParaRPr lang="cs-CZ" dirty="0"/>
          </a:p>
        </p:txBody>
      </p:sp>
      <p:pic>
        <p:nvPicPr>
          <p:cNvPr id="8194" name="Picture 2" descr="C:\Users\Halina\AppData\Local\Microsoft\Windows\Temporary Internet Files\Content.IE5\463GD78K\MP900423736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340768"/>
            <a:ext cx="3270534" cy="484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2568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sister</a:t>
            </a:r>
            <a:endParaRPr lang="cs-CZ" dirty="0"/>
          </a:p>
        </p:txBody>
      </p:sp>
      <p:pic>
        <p:nvPicPr>
          <p:cNvPr id="9220" name="Picture 4" descr="C:\Users\Halina\AppData\Local\Microsoft\Windows\Temporary Internet Files\Content.IE5\XDS4LZP1\MP900400287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268760"/>
            <a:ext cx="3232669" cy="484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4244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Brother</a:t>
            </a:r>
            <a:endParaRPr lang="cs-CZ" dirty="0"/>
          </a:p>
        </p:txBody>
      </p:sp>
      <p:pic>
        <p:nvPicPr>
          <p:cNvPr id="10242" name="Picture 2" descr="C:\Users\Halina\AppData\Local\Microsoft\Windows\Temporary Internet Files\Content.IE5\1DLG63Z6\MP900422316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556792"/>
            <a:ext cx="4846638" cy="484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2321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family</a:t>
            </a:r>
            <a:endParaRPr lang="cs-CZ" dirty="0"/>
          </a:p>
        </p:txBody>
      </p:sp>
      <p:pic>
        <p:nvPicPr>
          <p:cNvPr id="11266" name="Picture 2" descr="C:\Users\Halina\AppData\Local\Microsoft\Windows\Temporary Internet Files\Content.IE5\6P8WD033\MP90042278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132856"/>
            <a:ext cx="4035475" cy="403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4788024" y="1484784"/>
            <a:ext cx="864096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 flipV="1">
            <a:off x="1763688" y="2420888"/>
            <a:ext cx="180020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5652120" y="4221088"/>
            <a:ext cx="1080120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 flipV="1">
            <a:off x="1547664" y="4617132"/>
            <a:ext cx="1116124" cy="2520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436096" y="111545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aunt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36585" y="2168860"/>
            <a:ext cx="1422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uncle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32240" y="400506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cousin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5576" y="4374396"/>
            <a:ext cx="1350150" cy="368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cousin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1033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88680"/>
          </a:xfrm>
        </p:spPr>
        <p:txBody>
          <a:bodyPr/>
          <a:lstStyle/>
          <a:p>
            <a:r>
              <a:rPr lang="cs-CZ" dirty="0" err="1" smtClean="0"/>
              <a:t>Uz</a:t>
            </a:r>
            <a:r>
              <a:rPr lang="pl-PL" dirty="0" smtClean="0"/>
              <a:t>upełnij:</a:t>
            </a:r>
            <a:endParaRPr lang="cs-CZ" dirty="0"/>
          </a:p>
        </p:txBody>
      </p:sp>
      <p:pic>
        <p:nvPicPr>
          <p:cNvPr id="12293" name="Picture 5" descr="C:\Users\Halina\AppData\Local\Microsoft\Windows\Temporary Internet Files\Content.IE5\JQ62JOGY\MC9002920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40768"/>
            <a:ext cx="1798625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C:\Users\Halina\AppData\Local\Microsoft\Windows\Temporary Internet Files\Content.IE5\1DLG63Z6\MC9003246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340768"/>
            <a:ext cx="1676095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C:\Users\Halina\AppData\Local\Microsoft\Windows\Temporary Internet Files\Content.IE5\5GH3BH1C\MC9004355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691845"/>
            <a:ext cx="1819275" cy="153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001" y="4920236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grandma and grandpa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67139" y="5970715"/>
            <a:ext cx="21073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sister and brother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11760" y="6109215"/>
            <a:ext cx="2540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mum and dad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23528" y="3356992"/>
            <a:ext cx="223224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75856" y="3356992"/>
            <a:ext cx="1891283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40152" y="3356992"/>
            <a:ext cx="201622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701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Who is it?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………………………..</a:t>
            </a:r>
          </a:p>
          <a:p>
            <a:endParaRPr lang="cs-CZ" dirty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………………………..</a:t>
            </a:r>
          </a:p>
          <a:p>
            <a:endParaRPr lang="cs-CZ" dirty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………………………</a:t>
            </a:r>
          </a:p>
          <a:p>
            <a:endParaRPr lang="cs-CZ" dirty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……………………….</a:t>
            </a:r>
          </a:p>
          <a:p>
            <a:endParaRPr lang="cs-CZ" dirty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……………………….</a:t>
            </a:r>
          </a:p>
        </p:txBody>
      </p:sp>
      <p:pic>
        <p:nvPicPr>
          <p:cNvPr id="13317" name="Picture 5" descr="C:\Users\Halina\AppData\Local\Microsoft\Windows\Temporary Internet Files\Content.IE5\6P8WD033\MC9002958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8015" y="980728"/>
            <a:ext cx="1877085" cy="1935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1" name="Picture 9" descr="C:\Users\Halina\AppData\Local\Microsoft\Windows\Temporary Internet Files\Content.IE5\6P8WD033\MC9003246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4057" y="3099676"/>
            <a:ext cx="1676095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2" name="Picture 10" descr="C:\Users\Halina\AppData\Local\Microsoft\Windows\Temporary Internet Files\Content.IE5\T0ARVP05\MC9004355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725144"/>
            <a:ext cx="1431925" cy="1755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3923928" y="1772816"/>
            <a:ext cx="2016224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3923928" y="2420889"/>
            <a:ext cx="2376264" cy="2478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851920" y="3789040"/>
            <a:ext cx="93610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851920" y="4725144"/>
            <a:ext cx="16760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851920" y="5733256"/>
            <a:ext cx="3384376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0077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66</TotalTime>
  <Words>58</Words>
  <Application>Microsoft Office PowerPoint</Application>
  <PresentationFormat>Předvádění na obrazovce (4:3)</PresentationFormat>
  <Paragraphs>37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Prezentace aplikace PowerPoint</vt:lpstr>
      <vt:lpstr>My Family</vt:lpstr>
      <vt:lpstr>My family</vt:lpstr>
      <vt:lpstr>My family</vt:lpstr>
      <vt:lpstr>Mum </vt:lpstr>
      <vt:lpstr>dad</vt:lpstr>
      <vt:lpstr>grandma</vt:lpstr>
      <vt:lpstr>grandpa</vt:lpstr>
      <vt:lpstr>sister</vt:lpstr>
      <vt:lpstr>Brother</vt:lpstr>
      <vt:lpstr>My family</vt:lpstr>
      <vt:lpstr>Uzupełnij:</vt:lpstr>
      <vt:lpstr>Who is it?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Halina Kulig</dc:creator>
  <cp:lastModifiedBy>Halina Kulig</cp:lastModifiedBy>
  <cp:revision>9</cp:revision>
  <dcterms:created xsi:type="dcterms:W3CDTF">2011-06-12T13:17:15Z</dcterms:created>
  <dcterms:modified xsi:type="dcterms:W3CDTF">2011-06-23T17:44:22Z</dcterms:modified>
</cp:coreProperties>
</file>