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jpeg" ContentType="image/jpeg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2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4660"/>
  </p:normalViewPr>
  <p:slideViewPr>
    <p:cSldViewPr>
      <p:cViewPr varScale="1">
        <p:scale>
          <a:sx n="56" d="100"/>
          <a:sy n="56" d="100"/>
        </p:scale>
        <p:origin x="-864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307F47-B467-4843-9E5D-2E006447D897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21EE15-6DC5-4A4F-8D40-02468CA1AADD}">
      <dgm:prSet phldrT="[Text]"/>
      <dgm:spPr/>
      <dgm:t>
        <a:bodyPr/>
        <a:lstStyle/>
        <a:p>
          <a:r>
            <a:rPr lang="cs-CZ" dirty="0" err="1" smtClean="0"/>
            <a:t>spring</a:t>
          </a:r>
          <a:endParaRPr lang="cs-CZ" dirty="0"/>
        </a:p>
      </dgm:t>
    </dgm:pt>
    <dgm:pt modelId="{4E31384E-56F7-4FA3-8CBD-72FD4645A9DE}" type="parTrans" cxnId="{58A15678-B4F4-4066-B282-004E885EB522}">
      <dgm:prSet/>
      <dgm:spPr/>
      <dgm:t>
        <a:bodyPr/>
        <a:lstStyle/>
        <a:p>
          <a:endParaRPr lang="cs-CZ"/>
        </a:p>
      </dgm:t>
    </dgm:pt>
    <dgm:pt modelId="{C38F9741-162E-4298-A8F5-222A36BEC8BC}" type="sibTrans" cxnId="{58A15678-B4F4-4066-B282-004E885EB522}">
      <dgm:prSet/>
      <dgm:spPr/>
      <dgm:t>
        <a:bodyPr/>
        <a:lstStyle/>
        <a:p>
          <a:endParaRPr lang="cs-CZ"/>
        </a:p>
      </dgm:t>
    </dgm:pt>
    <dgm:pt modelId="{1979B96D-EF38-4FE2-B8C8-E9BF77849049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March</a:t>
          </a:r>
          <a:endParaRPr lang="cs-CZ" dirty="0">
            <a:solidFill>
              <a:srgbClr val="FF0000"/>
            </a:solidFill>
          </a:endParaRPr>
        </a:p>
      </dgm:t>
    </dgm:pt>
    <dgm:pt modelId="{B8DFDD5C-8498-4D58-AEF7-92209C3FF908}" type="parTrans" cxnId="{4B87FAB7-1B5C-40B4-A7FC-DD2433A1D050}">
      <dgm:prSet/>
      <dgm:spPr/>
      <dgm:t>
        <a:bodyPr/>
        <a:lstStyle/>
        <a:p>
          <a:endParaRPr lang="cs-CZ"/>
        </a:p>
      </dgm:t>
    </dgm:pt>
    <dgm:pt modelId="{C91C3839-47EF-4E6B-9ADF-F50332022BA4}" type="sibTrans" cxnId="{4B87FAB7-1B5C-40B4-A7FC-DD2433A1D050}">
      <dgm:prSet/>
      <dgm:spPr/>
      <dgm:t>
        <a:bodyPr/>
        <a:lstStyle/>
        <a:p>
          <a:endParaRPr lang="cs-CZ"/>
        </a:p>
      </dgm:t>
    </dgm:pt>
    <dgm:pt modelId="{172F7AD9-C887-4E48-8BC1-3B3FC77AF919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April</a:t>
          </a:r>
          <a:endParaRPr lang="cs-CZ" dirty="0">
            <a:solidFill>
              <a:srgbClr val="FF0000"/>
            </a:solidFill>
          </a:endParaRPr>
        </a:p>
      </dgm:t>
    </dgm:pt>
    <dgm:pt modelId="{30CBA651-514A-4A6A-9572-16B58CF76E5A}" type="parTrans" cxnId="{4087DE78-38B8-408D-90DD-1F23082CB2E8}">
      <dgm:prSet/>
      <dgm:spPr/>
      <dgm:t>
        <a:bodyPr/>
        <a:lstStyle/>
        <a:p>
          <a:endParaRPr lang="cs-CZ"/>
        </a:p>
      </dgm:t>
    </dgm:pt>
    <dgm:pt modelId="{C8CDF1A8-1960-475A-8D8C-6F0EF4632BFA}" type="sibTrans" cxnId="{4087DE78-38B8-408D-90DD-1F23082CB2E8}">
      <dgm:prSet/>
      <dgm:spPr/>
      <dgm:t>
        <a:bodyPr/>
        <a:lstStyle/>
        <a:p>
          <a:endParaRPr lang="cs-CZ"/>
        </a:p>
      </dgm:t>
    </dgm:pt>
    <dgm:pt modelId="{AAC45EDD-B7DD-4ACB-BDA0-98D7CC7C402A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May</a:t>
          </a:r>
          <a:endParaRPr lang="cs-CZ" dirty="0">
            <a:solidFill>
              <a:srgbClr val="FF0000"/>
            </a:solidFill>
          </a:endParaRPr>
        </a:p>
      </dgm:t>
    </dgm:pt>
    <dgm:pt modelId="{13AC3FFF-A272-4869-A379-10E13DD5877B}" type="parTrans" cxnId="{4CA4976B-540D-4003-BAC4-E5F9D0E9FF6C}">
      <dgm:prSet/>
      <dgm:spPr/>
      <dgm:t>
        <a:bodyPr/>
        <a:lstStyle/>
        <a:p>
          <a:endParaRPr lang="cs-CZ"/>
        </a:p>
      </dgm:t>
    </dgm:pt>
    <dgm:pt modelId="{DE4BDB33-B78A-47CA-A0E2-D6F8C868E56B}" type="sibTrans" cxnId="{4CA4976B-540D-4003-BAC4-E5F9D0E9FF6C}">
      <dgm:prSet/>
      <dgm:spPr/>
      <dgm:t>
        <a:bodyPr/>
        <a:lstStyle/>
        <a:p>
          <a:endParaRPr lang="cs-CZ"/>
        </a:p>
      </dgm:t>
    </dgm:pt>
    <dgm:pt modelId="{8992A9F7-CE2C-4221-A2AD-DD81214EAD8F}" type="pres">
      <dgm:prSet presAssocID="{A0307F47-B467-4843-9E5D-2E006447D897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50C4A67-8F7D-4C2B-8894-F96403FAD778}" type="pres">
      <dgm:prSet presAssocID="{7E21EE15-6DC5-4A4F-8D40-02468CA1AADD}" presName="singleCycle" presStyleCnt="0"/>
      <dgm:spPr/>
    </dgm:pt>
    <dgm:pt modelId="{D4B3F6D8-7C3B-4FB0-B22C-13288952717A}" type="pres">
      <dgm:prSet presAssocID="{7E21EE15-6DC5-4A4F-8D40-02468CA1AADD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5743A959-B8ED-4378-A205-53C2397EBE22}" type="pres">
      <dgm:prSet presAssocID="{B8DFDD5C-8498-4D58-AEF7-92209C3FF908}" presName="Name56" presStyleLbl="parChTrans1D2" presStyleIdx="0" presStyleCnt="3"/>
      <dgm:spPr/>
      <dgm:t>
        <a:bodyPr/>
        <a:lstStyle/>
        <a:p>
          <a:endParaRPr lang="cs-CZ"/>
        </a:p>
      </dgm:t>
    </dgm:pt>
    <dgm:pt modelId="{48990C06-CAFD-47DD-A929-9DDB7A5B169F}" type="pres">
      <dgm:prSet presAssocID="{1979B96D-EF38-4FE2-B8C8-E9BF77849049}" presName="text0" presStyleLbl="node1" presStyleIdx="1" presStyleCnt="4" custScaleX="200536" custRadScaleRad="101946" custRadScaleInc="23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C956D8-1773-4103-A283-3C7805CB1301}" type="pres">
      <dgm:prSet presAssocID="{30CBA651-514A-4A6A-9572-16B58CF76E5A}" presName="Name56" presStyleLbl="parChTrans1D2" presStyleIdx="1" presStyleCnt="3"/>
      <dgm:spPr/>
      <dgm:t>
        <a:bodyPr/>
        <a:lstStyle/>
        <a:p>
          <a:endParaRPr lang="cs-CZ"/>
        </a:p>
      </dgm:t>
    </dgm:pt>
    <dgm:pt modelId="{948996FE-D0E5-43EF-BB24-D1CC0358F864}" type="pres">
      <dgm:prSet presAssocID="{172F7AD9-C887-4E48-8BC1-3B3FC77AF919}" presName="text0" presStyleLbl="node1" presStyleIdx="2" presStyleCnt="4" custScaleX="186199" custScaleY="1249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CFBAA5-5283-44F1-9DC5-BA37E567A2C9}" type="pres">
      <dgm:prSet presAssocID="{13AC3FFF-A272-4869-A379-10E13DD5877B}" presName="Name56" presStyleLbl="parChTrans1D2" presStyleIdx="2" presStyleCnt="3"/>
      <dgm:spPr/>
      <dgm:t>
        <a:bodyPr/>
        <a:lstStyle/>
        <a:p>
          <a:endParaRPr lang="cs-CZ"/>
        </a:p>
      </dgm:t>
    </dgm:pt>
    <dgm:pt modelId="{588867BE-5FBC-4EB4-BFBC-90AB977EBE61}" type="pres">
      <dgm:prSet presAssocID="{AAC45EDD-B7DD-4ACB-BDA0-98D7CC7C402A}" presName="text0" presStyleLbl="node1" presStyleIdx="3" presStyleCnt="4" custScaleX="192796" custScaleY="948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E3B309-06ED-429E-B442-BE4A9580FC96}" type="presOf" srcId="{1979B96D-EF38-4FE2-B8C8-E9BF77849049}" destId="{48990C06-CAFD-47DD-A929-9DDB7A5B169F}" srcOrd="0" destOrd="0" presId="urn:microsoft.com/office/officeart/2008/layout/RadialCluster"/>
    <dgm:cxn modelId="{BB837545-0164-491D-8363-0C9241F3A2F5}" type="presOf" srcId="{30CBA651-514A-4A6A-9572-16B58CF76E5A}" destId="{24C956D8-1773-4103-A283-3C7805CB1301}" srcOrd="0" destOrd="0" presId="urn:microsoft.com/office/officeart/2008/layout/RadialCluster"/>
    <dgm:cxn modelId="{4F9E7956-1F62-4E5D-B46C-DA3B6D939481}" type="presOf" srcId="{172F7AD9-C887-4E48-8BC1-3B3FC77AF919}" destId="{948996FE-D0E5-43EF-BB24-D1CC0358F864}" srcOrd="0" destOrd="0" presId="urn:microsoft.com/office/officeart/2008/layout/RadialCluster"/>
    <dgm:cxn modelId="{4087DE78-38B8-408D-90DD-1F23082CB2E8}" srcId="{7E21EE15-6DC5-4A4F-8D40-02468CA1AADD}" destId="{172F7AD9-C887-4E48-8BC1-3B3FC77AF919}" srcOrd="1" destOrd="0" parTransId="{30CBA651-514A-4A6A-9572-16B58CF76E5A}" sibTransId="{C8CDF1A8-1960-475A-8D8C-6F0EF4632BFA}"/>
    <dgm:cxn modelId="{13EC3427-3CC1-4793-B727-E50B029E088C}" type="presOf" srcId="{13AC3FFF-A272-4869-A379-10E13DD5877B}" destId="{28CFBAA5-5283-44F1-9DC5-BA37E567A2C9}" srcOrd="0" destOrd="0" presId="urn:microsoft.com/office/officeart/2008/layout/RadialCluster"/>
    <dgm:cxn modelId="{FEABDDC1-69A4-4BEA-9697-DEDF6343E257}" type="presOf" srcId="{AAC45EDD-B7DD-4ACB-BDA0-98D7CC7C402A}" destId="{588867BE-5FBC-4EB4-BFBC-90AB977EBE61}" srcOrd="0" destOrd="0" presId="urn:microsoft.com/office/officeart/2008/layout/RadialCluster"/>
    <dgm:cxn modelId="{4B87FAB7-1B5C-40B4-A7FC-DD2433A1D050}" srcId="{7E21EE15-6DC5-4A4F-8D40-02468CA1AADD}" destId="{1979B96D-EF38-4FE2-B8C8-E9BF77849049}" srcOrd="0" destOrd="0" parTransId="{B8DFDD5C-8498-4D58-AEF7-92209C3FF908}" sibTransId="{C91C3839-47EF-4E6B-9ADF-F50332022BA4}"/>
    <dgm:cxn modelId="{608C12B0-91E2-495B-99F4-2218A860082E}" type="presOf" srcId="{A0307F47-B467-4843-9E5D-2E006447D897}" destId="{8992A9F7-CE2C-4221-A2AD-DD81214EAD8F}" srcOrd="0" destOrd="0" presId="urn:microsoft.com/office/officeart/2008/layout/RadialCluster"/>
    <dgm:cxn modelId="{BD502E66-3CAA-4E3B-8F76-9CB956C632E7}" type="presOf" srcId="{B8DFDD5C-8498-4D58-AEF7-92209C3FF908}" destId="{5743A959-B8ED-4378-A205-53C2397EBE22}" srcOrd="0" destOrd="0" presId="urn:microsoft.com/office/officeart/2008/layout/RadialCluster"/>
    <dgm:cxn modelId="{58A15678-B4F4-4066-B282-004E885EB522}" srcId="{A0307F47-B467-4843-9E5D-2E006447D897}" destId="{7E21EE15-6DC5-4A4F-8D40-02468CA1AADD}" srcOrd="0" destOrd="0" parTransId="{4E31384E-56F7-4FA3-8CBD-72FD4645A9DE}" sibTransId="{C38F9741-162E-4298-A8F5-222A36BEC8BC}"/>
    <dgm:cxn modelId="{4CA4976B-540D-4003-BAC4-E5F9D0E9FF6C}" srcId="{7E21EE15-6DC5-4A4F-8D40-02468CA1AADD}" destId="{AAC45EDD-B7DD-4ACB-BDA0-98D7CC7C402A}" srcOrd="2" destOrd="0" parTransId="{13AC3FFF-A272-4869-A379-10E13DD5877B}" sibTransId="{DE4BDB33-B78A-47CA-A0E2-D6F8C868E56B}"/>
    <dgm:cxn modelId="{82D30F27-8F33-428B-B62F-01B2D1EC9990}" type="presOf" srcId="{7E21EE15-6DC5-4A4F-8D40-02468CA1AADD}" destId="{D4B3F6D8-7C3B-4FB0-B22C-13288952717A}" srcOrd="0" destOrd="0" presId="urn:microsoft.com/office/officeart/2008/layout/RadialCluster"/>
    <dgm:cxn modelId="{3C34A94B-BD4C-43C4-97E7-09B0E88F0CDF}" type="presParOf" srcId="{8992A9F7-CE2C-4221-A2AD-DD81214EAD8F}" destId="{550C4A67-8F7D-4C2B-8894-F96403FAD778}" srcOrd="0" destOrd="0" presId="urn:microsoft.com/office/officeart/2008/layout/RadialCluster"/>
    <dgm:cxn modelId="{C278A7A0-0DE4-4395-A17E-F67D818A3A15}" type="presParOf" srcId="{550C4A67-8F7D-4C2B-8894-F96403FAD778}" destId="{D4B3F6D8-7C3B-4FB0-B22C-13288952717A}" srcOrd="0" destOrd="0" presId="urn:microsoft.com/office/officeart/2008/layout/RadialCluster"/>
    <dgm:cxn modelId="{7C91EB6B-8EB0-44D4-AE9A-DFC8BB6E6D6C}" type="presParOf" srcId="{550C4A67-8F7D-4C2B-8894-F96403FAD778}" destId="{5743A959-B8ED-4378-A205-53C2397EBE22}" srcOrd="1" destOrd="0" presId="urn:microsoft.com/office/officeart/2008/layout/RadialCluster"/>
    <dgm:cxn modelId="{D21CC83C-CEDD-4DAE-ABFC-C140F9C77834}" type="presParOf" srcId="{550C4A67-8F7D-4C2B-8894-F96403FAD778}" destId="{48990C06-CAFD-47DD-A929-9DDB7A5B169F}" srcOrd="2" destOrd="0" presId="urn:microsoft.com/office/officeart/2008/layout/RadialCluster"/>
    <dgm:cxn modelId="{2A2ED505-17FF-48C6-8CBF-4155D383594E}" type="presParOf" srcId="{550C4A67-8F7D-4C2B-8894-F96403FAD778}" destId="{24C956D8-1773-4103-A283-3C7805CB1301}" srcOrd="3" destOrd="0" presId="urn:microsoft.com/office/officeart/2008/layout/RadialCluster"/>
    <dgm:cxn modelId="{08B79F71-ED3F-473F-8025-4F7BC1EB45C1}" type="presParOf" srcId="{550C4A67-8F7D-4C2B-8894-F96403FAD778}" destId="{948996FE-D0E5-43EF-BB24-D1CC0358F864}" srcOrd="4" destOrd="0" presId="urn:microsoft.com/office/officeart/2008/layout/RadialCluster"/>
    <dgm:cxn modelId="{30989700-2815-4ADA-B30B-F4FDCA2EC8AF}" type="presParOf" srcId="{550C4A67-8F7D-4C2B-8894-F96403FAD778}" destId="{28CFBAA5-5283-44F1-9DC5-BA37E567A2C9}" srcOrd="5" destOrd="0" presId="urn:microsoft.com/office/officeart/2008/layout/RadialCluster"/>
    <dgm:cxn modelId="{B25FBA82-2D35-4159-A63A-1887C5DC08E1}" type="presParOf" srcId="{550C4A67-8F7D-4C2B-8894-F96403FAD778}" destId="{588867BE-5FBC-4EB4-BFBC-90AB977EBE61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2EBBEC-2B82-4512-B2FE-CC7CC14CFB61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251B9C2-BA8F-401D-9FB8-F55D8DBB3FC1}">
      <dgm:prSet phldrT="[Text]"/>
      <dgm:spPr/>
      <dgm:t>
        <a:bodyPr/>
        <a:lstStyle/>
        <a:p>
          <a:r>
            <a:rPr lang="cs-CZ" dirty="0" err="1" smtClean="0"/>
            <a:t>summer</a:t>
          </a:r>
          <a:endParaRPr lang="cs-CZ" dirty="0"/>
        </a:p>
      </dgm:t>
    </dgm:pt>
    <dgm:pt modelId="{DFC2ABC3-C8ED-46D9-A107-D06C955304CD}" type="parTrans" cxnId="{E9EA8948-5395-4174-A1B7-469942864C19}">
      <dgm:prSet/>
      <dgm:spPr/>
      <dgm:t>
        <a:bodyPr/>
        <a:lstStyle/>
        <a:p>
          <a:endParaRPr lang="cs-CZ"/>
        </a:p>
      </dgm:t>
    </dgm:pt>
    <dgm:pt modelId="{F562A361-A17B-4C69-9427-F8509AAB9DA5}" type="sibTrans" cxnId="{E9EA8948-5395-4174-A1B7-469942864C19}">
      <dgm:prSet/>
      <dgm:spPr/>
      <dgm:t>
        <a:bodyPr/>
        <a:lstStyle/>
        <a:p>
          <a:endParaRPr lang="cs-CZ"/>
        </a:p>
      </dgm:t>
    </dgm:pt>
    <dgm:pt modelId="{B18A3C45-8226-4E34-A535-9626732C6F6A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June</a:t>
          </a:r>
          <a:endParaRPr lang="cs-CZ" dirty="0">
            <a:solidFill>
              <a:srgbClr val="FF0000"/>
            </a:solidFill>
          </a:endParaRPr>
        </a:p>
      </dgm:t>
    </dgm:pt>
    <dgm:pt modelId="{65169203-3D7D-4E5F-A0D7-55751B16C582}" type="parTrans" cxnId="{B13BCF7E-E676-4D19-AF5D-DF41409EF34C}">
      <dgm:prSet/>
      <dgm:spPr/>
      <dgm:t>
        <a:bodyPr/>
        <a:lstStyle/>
        <a:p>
          <a:endParaRPr lang="cs-CZ"/>
        </a:p>
      </dgm:t>
    </dgm:pt>
    <dgm:pt modelId="{55DD8676-2191-45B4-861F-A762A737E713}" type="sibTrans" cxnId="{B13BCF7E-E676-4D19-AF5D-DF41409EF34C}">
      <dgm:prSet/>
      <dgm:spPr/>
      <dgm:t>
        <a:bodyPr/>
        <a:lstStyle/>
        <a:p>
          <a:endParaRPr lang="cs-CZ"/>
        </a:p>
      </dgm:t>
    </dgm:pt>
    <dgm:pt modelId="{96E3CA25-A99B-4074-8E93-F1165EE56B89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July</a:t>
          </a:r>
          <a:endParaRPr lang="cs-CZ" dirty="0">
            <a:solidFill>
              <a:srgbClr val="FF0000"/>
            </a:solidFill>
          </a:endParaRPr>
        </a:p>
      </dgm:t>
    </dgm:pt>
    <dgm:pt modelId="{BEEE160A-B26B-40F4-95BD-443F45817468}" type="parTrans" cxnId="{3255E41C-9FFE-4E58-8BA1-C42644493E1E}">
      <dgm:prSet/>
      <dgm:spPr/>
      <dgm:t>
        <a:bodyPr/>
        <a:lstStyle/>
        <a:p>
          <a:endParaRPr lang="cs-CZ"/>
        </a:p>
      </dgm:t>
    </dgm:pt>
    <dgm:pt modelId="{54D2B6B5-5AAA-4ED7-87DD-A01FA27F5840}" type="sibTrans" cxnId="{3255E41C-9FFE-4E58-8BA1-C42644493E1E}">
      <dgm:prSet/>
      <dgm:spPr/>
      <dgm:t>
        <a:bodyPr/>
        <a:lstStyle/>
        <a:p>
          <a:endParaRPr lang="cs-CZ"/>
        </a:p>
      </dgm:t>
    </dgm:pt>
    <dgm:pt modelId="{53B24B1D-69B6-4771-ABEA-2909E9A6A691}">
      <dgm:prSet phldrT="[Text]"/>
      <dgm:spPr/>
      <dgm:t>
        <a:bodyPr/>
        <a:lstStyle/>
        <a:p>
          <a:r>
            <a:rPr lang="cs-CZ" dirty="0" smtClean="0">
              <a:solidFill>
                <a:srgbClr val="FF0000"/>
              </a:solidFill>
            </a:rPr>
            <a:t>August</a:t>
          </a:r>
          <a:endParaRPr lang="cs-CZ" dirty="0">
            <a:solidFill>
              <a:srgbClr val="FF0000"/>
            </a:solidFill>
          </a:endParaRPr>
        </a:p>
      </dgm:t>
    </dgm:pt>
    <dgm:pt modelId="{13DB5E3A-0CBE-4C45-ABC4-CB272419A365}" type="parTrans" cxnId="{0F4CAE96-2E22-4331-98D2-A061D48E978B}">
      <dgm:prSet/>
      <dgm:spPr/>
      <dgm:t>
        <a:bodyPr/>
        <a:lstStyle/>
        <a:p>
          <a:endParaRPr lang="cs-CZ"/>
        </a:p>
      </dgm:t>
    </dgm:pt>
    <dgm:pt modelId="{1C2DC0E5-3486-4EE3-AEEF-208D2358C6F3}" type="sibTrans" cxnId="{0F4CAE96-2E22-4331-98D2-A061D48E978B}">
      <dgm:prSet/>
      <dgm:spPr/>
      <dgm:t>
        <a:bodyPr/>
        <a:lstStyle/>
        <a:p>
          <a:endParaRPr lang="cs-CZ"/>
        </a:p>
      </dgm:t>
    </dgm:pt>
    <dgm:pt modelId="{F22A203E-9541-433C-B76C-C2F1D955ED86}" type="pres">
      <dgm:prSet presAssocID="{252EBBEC-2B82-4512-B2FE-CC7CC14CFB61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671B50F-BCED-4681-BF54-97766620E8F4}" type="pres">
      <dgm:prSet presAssocID="{C251B9C2-BA8F-401D-9FB8-F55D8DBB3FC1}" presName="singleCycle" presStyleCnt="0"/>
      <dgm:spPr/>
    </dgm:pt>
    <dgm:pt modelId="{05D37E52-1046-4E08-A3E5-D42EA2163D9B}" type="pres">
      <dgm:prSet presAssocID="{C251B9C2-BA8F-401D-9FB8-F55D8DBB3FC1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0A99A272-599B-45F2-A4C6-90DA8D7DB94F}" type="pres">
      <dgm:prSet presAssocID="{65169203-3D7D-4E5F-A0D7-55751B16C582}" presName="Name56" presStyleLbl="parChTrans1D2" presStyleIdx="0" presStyleCnt="3"/>
      <dgm:spPr/>
      <dgm:t>
        <a:bodyPr/>
        <a:lstStyle/>
        <a:p>
          <a:endParaRPr lang="cs-CZ"/>
        </a:p>
      </dgm:t>
    </dgm:pt>
    <dgm:pt modelId="{638F68DF-EDFA-412B-8007-9481C82DD6B2}" type="pres">
      <dgm:prSet presAssocID="{B18A3C45-8226-4E34-A535-9626732C6F6A}" presName="text0" presStyleLbl="node1" presStyleIdx="1" presStyleCnt="4" custScaleX="212145" custScaleY="12646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0D5236-DAFF-4810-A52F-0EF043E577DD}" type="pres">
      <dgm:prSet presAssocID="{BEEE160A-B26B-40F4-95BD-443F45817468}" presName="Name56" presStyleLbl="parChTrans1D2" presStyleIdx="1" presStyleCnt="3"/>
      <dgm:spPr/>
      <dgm:t>
        <a:bodyPr/>
        <a:lstStyle/>
        <a:p>
          <a:endParaRPr lang="cs-CZ"/>
        </a:p>
      </dgm:t>
    </dgm:pt>
    <dgm:pt modelId="{327D7AE1-5787-4D09-8BFF-3038DB73BB84}" type="pres">
      <dgm:prSet presAssocID="{96E3CA25-A99B-4074-8E93-F1165EE56B89}" presName="text0" presStyleLbl="node1" presStyleIdx="2" presStyleCnt="4" custScaleX="186199" custScaleY="1028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8D439A-A5FF-4941-B312-1009A3D182BA}" type="pres">
      <dgm:prSet presAssocID="{13DB5E3A-0CBE-4C45-ABC4-CB272419A365}" presName="Name56" presStyleLbl="parChTrans1D2" presStyleIdx="2" presStyleCnt="3"/>
      <dgm:spPr/>
      <dgm:t>
        <a:bodyPr/>
        <a:lstStyle/>
        <a:p>
          <a:endParaRPr lang="cs-CZ"/>
        </a:p>
      </dgm:t>
    </dgm:pt>
    <dgm:pt modelId="{0370F1D2-6395-4DAC-B5E7-6B740063B1BD}" type="pres">
      <dgm:prSet presAssocID="{53B24B1D-69B6-4771-ABEA-2909E9A6A691}" presName="text0" presStyleLbl="node1" presStyleIdx="3" presStyleCnt="4" custScaleX="220984" custScaleY="125001" custRadScaleRad="100482" custRadScaleInc="19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9EA8948-5395-4174-A1B7-469942864C19}" srcId="{252EBBEC-2B82-4512-B2FE-CC7CC14CFB61}" destId="{C251B9C2-BA8F-401D-9FB8-F55D8DBB3FC1}" srcOrd="0" destOrd="0" parTransId="{DFC2ABC3-C8ED-46D9-A107-D06C955304CD}" sibTransId="{F562A361-A17B-4C69-9427-F8509AAB9DA5}"/>
    <dgm:cxn modelId="{D83592FB-0405-4CA2-A9BE-C37661DC34ED}" type="presOf" srcId="{B18A3C45-8226-4E34-A535-9626732C6F6A}" destId="{638F68DF-EDFA-412B-8007-9481C82DD6B2}" srcOrd="0" destOrd="0" presId="urn:microsoft.com/office/officeart/2008/layout/RadialCluster"/>
    <dgm:cxn modelId="{B13BCF7E-E676-4D19-AF5D-DF41409EF34C}" srcId="{C251B9C2-BA8F-401D-9FB8-F55D8DBB3FC1}" destId="{B18A3C45-8226-4E34-A535-9626732C6F6A}" srcOrd="0" destOrd="0" parTransId="{65169203-3D7D-4E5F-A0D7-55751B16C582}" sibTransId="{55DD8676-2191-45B4-861F-A762A737E713}"/>
    <dgm:cxn modelId="{4382E55D-5C8D-4A31-9837-1D8E50300232}" type="presOf" srcId="{65169203-3D7D-4E5F-A0D7-55751B16C582}" destId="{0A99A272-599B-45F2-A4C6-90DA8D7DB94F}" srcOrd="0" destOrd="0" presId="urn:microsoft.com/office/officeart/2008/layout/RadialCluster"/>
    <dgm:cxn modelId="{B8D89F33-48F0-4F94-AE4A-986CB3D2A305}" type="presOf" srcId="{96E3CA25-A99B-4074-8E93-F1165EE56B89}" destId="{327D7AE1-5787-4D09-8BFF-3038DB73BB84}" srcOrd="0" destOrd="0" presId="urn:microsoft.com/office/officeart/2008/layout/RadialCluster"/>
    <dgm:cxn modelId="{6565FF03-62DF-4AF2-9632-53BEFA7A6E65}" type="presOf" srcId="{13DB5E3A-0CBE-4C45-ABC4-CB272419A365}" destId="{658D439A-A5FF-4941-B312-1009A3D182BA}" srcOrd="0" destOrd="0" presId="urn:microsoft.com/office/officeart/2008/layout/RadialCluster"/>
    <dgm:cxn modelId="{D51DD8E6-7D4E-4FA1-847A-C09A3241166B}" type="presOf" srcId="{252EBBEC-2B82-4512-B2FE-CC7CC14CFB61}" destId="{F22A203E-9541-433C-B76C-C2F1D955ED86}" srcOrd="0" destOrd="0" presId="urn:microsoft.com/office/officeart/2008/layout/RadialCluster"/>
    <dgm:cxn modelId="{0F4CAE96-2E22-4331-98D2-A061D48E978B}" srcId="{C251B9C2-BA8F-401D-9FB8-F55D8DBB3FC1}" destId="{53B24B1D-69B6-4771-ABEA-2909E9A6A691}" srcOrd="2" destOrd="0" parTransId="{13DB5E3A-0CBE-4C45-ABC4-CB272419A365}" sibTransId="{1C2DC0E5-3486-4EE3-AEEF-208D2358C6F3}"/>
    <dgm:cxn modelId="{72673A19-D4D5-4196-8AEC-559EA9F38D39}" type="presOf" srcId="{C251B9C2-BA8F-401D-9FB8-F55D8DBB3FC1}" destId="{05D37E52-1046-4E08-A3E5-D42EA2163D9B}" srcOrd="0" destOrd="0" presId="urn:microsoft.com/office/officeart/2008/layout/RadialCluster"/>
    <dgm:cxn modelId="{816056F3-12D0-48A5-A54F-1E6095730D4B}" type="presOf" srcId="{53B24B1D-69B6-4771-ABEA-2909E9A6A691}" destId="{0370F1D2-6395-4DAC-B5E7-6B740063B1BD}" srcOrd="0" destOrd="0" presId="urn:microsoft.com/office/officeart/2008/layout/RadialCluster"/>
    <dgm:cxn modelId="{3255E41C-9FFE-4E58-8BA1-C42644493E1E}" srcId="{C251B9C2-BA8F-401D-9FB8-F55D8DBB3FC1}" destId="{96E3CA25-A99B-4074-8E93-F1165EE56B89}" srcOrd="1" destOrd="0" parTransId="{BEEE160A-B26B-40F4-95BD-443F45817468}" sibTransId="{54D2B6B5-5AAA-4ED7-87DD-A01FA27F5840}"/>
    <dgm:cxn modelId="{E05752BE-2D56-4036-9444-6BA009261A26}" type="presOf" srcId="{BEEE160A-B26B-40F4-95BD-443F45817468}" destId="{B00D5236-DAFF-4810-A52F-0EF043E577DD}" srcOrd="0" destOrd="0" presId="urn:microsoft.com/office/officeart/2008/layout/RadialCluster"/>
    <dgm:cxn modelId="{3FF24A6C-BE5A-443E-A122-6A710B883B6F}" type="presParOf" srcId="{F22A203E-9541-433C-B76C-C2F1D955ED86}" destId="{8671B50F-BCED-4681-BF54-97766620E8F4}" srcOrd="0" destOrd="0" presId="urn:microsoft.com/office/officeart/2008/layout/RadialCluster"/>
    <dgm:cxn modelId="{5AF105C0-7332-4642-829C-18D298A8FB8B}" type="presParOf" srcId="{8671B50F-BCED-4681-BF54-97766620E8F4}" destId="{05D37E52-1046-4E08-A3E5-D42EA2163D9B}" srcOrd="0" destOrd="0" presId="urn:microsoft.com/office/officeart/2008/layout/RadialCluster"/>
    <dgm:cxn modelId="{7D1176ED-6DB5-4D4A-842F-A8F10929040D}" type="presParOf" srcId="{8671B50F-BCED-4681-BF54-97766620E8F4}" destId="{0A99A272-599B-45F2-A4C6-90DA8D7DB94F}" srcOrd="1" destOrd="0" presId="urn:microsoft.com/office/officeart/2008/layout/RadialCluster"/>
    <dgm:cxn modelId="{D1CD0462-F6C7-4737-A384-48CA921857AA}" type="presParOf" srcId="{8671B50F-BCED-4681-BF54-97766620E8F4}" destId="{638F68DF-EDFA-412B-8007-9481C82DD6B2}" srcOrd="2" destOrd="0" presId="urn:microsoft.com/office/officeart/2008/layout/RadialCluster"/>
    <dgm:cxn modelId="{0D46B2D3-771F-4DC4-A722-AA49BBC47529}" type="presParOf" srcId="{8671B50F-BCED-4681-BF54-97766620E8F4}" destId="{B00D5236-DAFF-4810-A52F-0EF043E577DD}" srcOrd="3" destOrd="0" presId="urn:microsoft.com/office/officeart/2008/layout/RadialCluster"/>
    <dgm:cxn modelId="{49DBFF7C-0A12-4B4E-9A2F-C785CEA38806}" type="presParOf" srcId="{8671B50F-BCED-4681-BF54-97766620E8F4}" destId="{327D7AE1-5787-4D09-8BFF-3038DB73BB84}" srcOrd="4" destOrd="0" presId="urn:microsoft.com/office/officeart/2008/layout/RadialCluster"/>
    <dgm:cxn modelId="{457BF0A4-430F-450A-A2F6-F36DE7D2E8F7}" type="presParOf" srcId="{8671B50F-BCED-4681-BF54-97766620E8F4}" destId="{658D439A-A5FF-4941-B312-1009A3D182BA}" srcOrd="5" destOrd="0" presId="urn:microsoft.com/office/officeart/2008/layout/RadialCluster"/>
    <dgm:cxn modelId="{D29A669B-2945-43CD-B1D9-381DBDD33569}" type="presParOf" srcId="{8671B50F-BCED-4681-BF54-97766620E8F4}" destId="{0370F1D2-6395-4DAC-B5E7-6B740063B1BD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0712221-9772-4022-BDA9-ECC8E8D5C9C3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E49661C-8AB8-4F5A-9E1D-3A4D041270AC}">
      <dgm:prSet phldrT="[Text]"/>
      <dgm:spPr/>
      <dgm:t>
        <a:bodyPr/>
        <a:lstStyle/>
        <a:p>
          <a:r>
            <a:rPr lang="cs-CZ" dirty="0" err="1" smtClean="0"/>
            <a:t>autumn</a:t>
          </a:r>
          <a:endParaRPr lang="cs-CZ" dirty="0"/>
        </a:p>
      </dgm:t>
    </dgm:pt>
    <dgm:pt modelId="{87201691-D3E2-4CD8-ABA0-A0D565242E8E}" type="parTrans" cxnId="{5D5F23F5-DD46-4C83-8D15-3FBAD8CE35E2}">
      <dgm:prSet/>
      <dgm:spPr/>
      <dgm:t>
        <a:bodyPr/>
        <a:lstStyle/>
        <a:p>
          <a:endParaRPr lang="cs-CZ"/>
        </a:p>
      </dgm:t>
    </dgm:pt>
    <dgm:pt modelId="{ADF8DF83-1735-40D2-A9C8-825DBF7879D4}" type="sibTrans" cxnId="{5D5F23F5-DD46-4C83-8D15-3FBAD8CE35E2}">
      <dgm:prSet/>
      <dgm:spPr/>
      <dgm:t>
        <a:bodyPr/>
        <a:lstStyle/>
        <a:p>
          <a:endParaRPr lang="cs-CZ"/>
        </a:p>
      </dgm:t>
    </dgm:pt>
    <dgm:pt modelId="{B8FA9787-5B24-4CFE-9CFD-EA4FA801540F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September</a:t>
          </a:r>
          <a:endParaRPr lang="cs-CZ" dirty="0">
            <a:solidFill>
              <a:srgbClr val="FF0000"/>
            </a:solidFill>
          </a:endParaRPr>
        </a:p>
      </dgm:t>
    </dgm:pt>
    <dgm:pt modelId="{9C699584-714F-4828-AA02-37C893156DC8}" type="parTrans" cxnId="{68BD8570-12EB-4EA4-859F-A1BE115DAA4C}">
      <dgm:prSet/>
      <dgm:spPr/>
      <dgm:t>
        <a:bodyPr/>
        <a:lstStyle/>
        <a:p>
          <a:endParaRPr lang="cs-CZ"/>
        </a:p>
      </dgm:t>
    </dgm:pt>
    <dgm:pt modelId="{F31B1D1E-9F2C-48DC-A26E-009438E61CE5}" type="sibTrans" cxnId="{68BD8570-12EB-4EA4-859F-A1BE115DAA4C}">
      <dgm:prSet/>
      <dgm:spPr/>
      <dgm:t>
        <a:bodyPr/>
        <a:lstStyle/>
        <a:p>
          <a:endParaRPr lang="cs-CZ"/>
        </a:p>
      </dgm:t>
    </dgm:pt>
    <dgm:pt modelId="{27AD8705-FA72-4339-87C0-370AB3248297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October</a:t>
          </a:r>
          <a:endParaRPr lang="cs-CZ" dirty="0">
            <a:solidFill>
              <a:srgbClr val="FF0000"/>
            </a:solidFill>
          </a:endParaRPr>
        </a:p>
      </dgm:t>
    </dgm:pt>
    <dgm:pt modelId="{807B4B2A-8DBE-4A2E-8A97-C069B5DFE33F}" type="parTrans" cxnId="{0F1AE4A2-4A5C-414B-8883-F9AA913EED6E}">
      <dgm:prSet/>
      <dgm:spPr/>
      <dgm:t>
        <a:bodyPr/>
        <a:lstStyle/>
        <a:p>
          <a:endParaRPr lang="cs-CZ"/>
        </a:p>
      </dgm:t>
    </dgm:pt>
    <dgm:pt modelId="{0F8B4C32-63A6-4B2E-B5CE-DF0ADFCC624C}" type="sibTrans" cxnId="{0F1AE4A2-4A5C-414B-8883-F9AA913EED6E}">
      <dgm:prSet/>
      <dgm:spPr/>
      <dgm:t>
        <a:bodyPr/>
        <a:lstStyle/>
        <a:p>
          <a:endParaRPr lang="cs-CZ"/>
        </a:p>
      </dgm:t>
    </dgm:pt>
    <dgm:pt modelId="{808A267F-EC10-4612-B2E6-016A457D0FE3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November</a:t>
          </a:r>
          <a:endParaRPr lang="cs-CZ" dirty="0">
            <a:solidFill>
              <a:srgbClr val="FF0000"/>
            </a:solidFill>
          </a:endParaRPr>
        </a:p>
      </dgm:t>
    </dgm:pt>
    <dgm:pt modelId="{57905A32-79B7-4C0E-A272-A4F196067FFC}" type="parTrans" cxnId="{2FF5A1B5-0C13-4FAA-8C06-FB70EDDACEC3}">
      <dgm:prSet/>
      <dgm:spPr/>
      <dgm:t>
        <a:bodyPr/>
        <a:lstStyle/>
        <a:p>
          <a:endParaRPr lang="cs-CZ"/>
        </a:p>
      </dgm:t>
    </dgm:pt>
    <dgm:pt modelId="{71675B30-9F30-4D1F-AFC2-A735845CCB8B}" type="sibTrans" cxnId="{2FF5A1B5-0C13-4FAA-8C06-FB70EDDACEC3}">
      <dgm:prSet/>
      <dgm:spPr/>
      <dgm:t>
        <a:bodyPr/>
        <a:lstStyle/>
        <a:p>
          <a:endParaRPr lang="cs-CZ"/>
        </a:p>
      </dgm:t>
    </dgm:pt>
    <dgm:pt modelId="{E5869BD7-728B-4312-A323-22CB90A63AD1}" type="pres">
      <dgm:prSet presAssocID="{10712221-9772-4022-BDA9-ECC8E8D5C9C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21A5FBE1-2B3D-4927-B3AB-E058DF7388BC}" type="pres">
      <dgm:prSet presAssocID="{7E49661C-8AB8-4F5A-9E1D-3A4D041270AC}" presName="singleCycle" presStyleCnt="0"/>
      <dgm:spPr/>
    </dgm:pt>
    <dgm:pt modelId="{641D4FB8-7406-4353-B4FC-6B17513E6BEE}" type="pres">
      <dgm:prSet presAssocID="{7E49661C-8AB8-4F5A-9E1D-3A4D041270AC}" presName="singleCenter" presStyleLbl="node1" presStyleIdx="0" presStyleCnt="4" custLinFactNeighborX="2933" custLinFactNeighborY="-5310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B7A6E1BF-FA80-466D-8203-C1357853C69A}" type="pres">
      <dgm:prSet presAssocID="{9C699584-714F-4828-AA02-37C893156DC8}" presName="Name56" presStyleLbl="parChTrans1D2" presStyleIdx="0" presStyleCnt="3"/>
      <dgm:spPr/>
      <dgm:t>
        <a:bodyPr/>
        <a:lstStyle/>
        <a:p>
          <a:endParaRPr lang="cs-CZ"/>
        </a:p>
      </dgm:t>
    </dgm:pt>
    <dgm:pt modelId="{4BCEAC64-BC35-4F2D-B2A1-7C74DD844DDB}" type="pres">
      <dgm:prSet presAssocID="{B8FA9787-5B24-4CFE-9CFD-EA4FA801540F}" presName="text0" presStyleLbl="node1" presStyleIdx="1" presStyleCnt="4" custScaleX="285632" custScaleY="95970" custRadScaleRad="101946" custRadScaleInc="23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696BE7-BE95-43C8-B845-C426D57A74C3}" type="pres">
      <dgm:prSet presAssocID="{807B4B2A-8DBE-4A2E-8A97-C069B5DFE33F}" presName="Name56" presStyleLbl="parChTrans1D2" presStyleIdx="1" presStyleCnt="3"/>
      <dgm:spPr/>
      <dgm:t>
        <a:bodyPr/>
        <a:lstStyle/>
        <a:p>
          <a:endParaRPr lang="cs-CZ"/>
        </a:p>
      </dgm:t>
    </dgm:pt>
    <dgm:pt modelId="{2141572F-E412-45EC-B73F-7C1505EA8F0D}" type="pres">
      <dgm:prSet presAssocID="{27AD8705-FA72-4339-87C0-370AB3248297}" presName="text0" presStyleLbl="node1" presStyleIdx="2" presStyleCnt="4" custScaleX="218259" custScaleY="1100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16658-60B2-48D2-923C-8BE84921FA18}" type="pres">
      <dgm:prSet presAssocID="{57905A32-79B7-4C0E-A272-A4F196067FFC}" presName="Name56" presStyleLbl="parChTrans1D2" presStyleIdx="2" presStyleCnt="3"/>
      <dgm:spPr/>
      <dgm:t>
        <a:bodyPr/>
        <a:lstStyle/>
        <a:p>
          <a:endParaRPr lang="cs-CZ"/>
        </a:p>
      </dgm:t>
    </dgm:pt>
    <dgm:pt modelId="{5D542650-88EE-46B6-B294-7DE545A58047}" type="pres">
      <dgm:prSet presAssocID="{808A267F-EC10-4612-B2E6-016A457D0FE3}" presName="text0" presStyleLbl="node1" presStyleIdx="3" presStyleCnt="4" custScaleX="288376" custScaleY="110074" custRadScaleRad="102673" custRadScaleInc="119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3418A7-97A6-4BBB-AB2E-2F11D79DB1A5}" type="presOf" srcId="{807B4B2A-8DBE-4A2E-8A97-C069B5DFE33F}" destId="{C8696BE7-BE95-43C8-B845-C426D57A74C3}" srcOrd="0" destOrd="0" presId="urn:microsoft.com/office/officeart/2008/layout/RadialCluster"/>
    <dgm:cxn modelId="{436B3C43-9DBA-41FB-99DB-30B5F7C60EB3}" type="presOf" srcId="{B8FA9787-5B24-4CFE-9CFD-EA4FA801540F}" destId="{4BCEAC64-BC35-4F2D-B2A1-7C74DD844DDB}" srcOrd="0" destOrd="0" presId="urn:microsoft.com/office/officeart/2008/layout/RadialCluster"/>
    <dgm:cxn modelId="{1095057F-0E92-496F-96A2-5F62FF920883}" type="presOf" srcId="{9C699584-714F-4828-AA02-37C893156DC8}" destId="{B7A6E1BF-FA80-466D-8203-C1357853C69A}" srcOrd="0" destOrd="0" presId="urn:microsoft.com/office/officeart/2008/layout/RadialCluster"/>
    <dgm:cxn modelId="{68BD8570-12EB-4EA4-859F-A1BE115DAA4C}" srcId="{7E49661C-8AB8-4F5A-9E1D-3A4D041270AC}" destId="{B8FA9787-5B24-4CFE-9CFD-EA4FA801540F}" srcOrd="0" destOrd="0" parTransId="{9C699584-714F-4828-AA02-37C893156DC8}" sibTransId="{F31B1D1E-9F2C-48DC-A26E-009438E61CE5}"/>
    <dgm:cxn modelId="{7EDCE875-8A77-409D-B94B-E46342F81368}" type="presOf" srcId="{10712221-9772-4022-BDA9-ECC8E8D5C9C3}" destId="{E5869BD7-728B-4312-A323-22CB90A63AD1}" srcOrd="0" destOrd="0" presId="urn:microsoft.com/office/officeart/2008/layout/RadialCluster"/>
    <dgm:cxn modelId="{7346B3F6-481B-4AAB-9897-91ACECAB50DE}" type="presOf" srcId="{57905A32-79B7-4C0E-A272-A4F196067FFC}" destId="{21816658-60B2-48D2-923C-8BE84921FA18}" srcOrd="0" destOrd="0" presId="urn:microsoft.com/office/officeart/2008/layout/RadialCluster"/>
    <dgm:cxn modelId="{9E076BBF-CCE0-4ABC-B1C8-E558BFCC75CF}" type="presOf" srcId="{27AD8705-FA72-4339-87C0-370AB3248297}" destId="{2141572F-E412-45EC-B73F-7C1505EA8F0D}" srcOrd="0" destOrd="0" presId="urn:microsoft.com/office/officeart/2008/layout/RadialCluster"/>
    <dgm:cxn modelId="{5D5F23F5-DD46-4C83-8D15-3FBAD8CE35E2}" srcId="{10712221-9772-4022-BDA9-ECC8E8D5C9C3}" destId="{7E49661C-8AB8-4F5A-9E1D-3A4D041270AC}" srcOrd="0" destOrd="0" parTransId="{87201691-D3E2-4CD8-ABA0-A0D565242E8E}" sibTransId="{ADF8DF83-1735-40D2-A9C8-825DBF7879D4}"/>
    <dgm:cxn modelId="{0F1AE4A2-4A5C-414B-8883-F9AA913EED6E}" srcId="{7E49661C-8AB8-4F5A-9E1D-3A4D041270AC}" destId="{27AD8705-FA72-4339-87C0-370AB3248297}" srcOrd="1" destOrd="0" parTransId="{807B4B2A-8DBE-4A2E-8A97-C069B5DFE33F}" sibTransId="{0F8B4C32-63A6-4B2E-B5CE-DF0ADFCC624C}"/>
    <dgm:cxn modelId="{A51DE70A-5CC5-4CB2-AA26-B2CF3A348DD7}" type="presOf" srcId="{7E49661C-8AB8-4F5A-9E1D-3A4D041270AC}" destId="{641D4FB8-7406-4353-B4FC-6B17513E6BEE}" srcOrd="0" destOrd="0" presId="urn:microsoft.com/office/officeart/2008/layout/RadialCluster"/>
    <dgm:cxn modelId="{AFDB775D-D6BF-41B2-880E-22ABD7B6D56D}" type="presOf" srcId="{808A267F-EC10-4612-B2E6-016A457D0FE3}" destId="{5D542650-88EE-46B6-B294-7DE545A58047}" srcOrd="0" destOrd="0" presId="urn:microsoft.com/office/officeart/2008/layout/RadialCluster"/>
    <dgm:cxn modelId="{2FF5A1B5-0C13-4FAA-8C06-FB70EDDACEC3}" srcId="{7E49661C-8AB8-4F5A-9E1D-3A4D041270AC}" destId="{808A267F-EC10-4612-B2E6-016A457D0FE3}" srcOrd="2" destOrd="0" parTransId="{57905A32-79B7-4C0E-A272-A4F196067FFC}" sibTransId="{71675B30-9F30-4D1F-AFC2-A735845CCB8B}"/>
    <dgm:cxn modelId="{B0DF2F8D-C277-4688-A5A6-A9658B88ED10}" type="presParOf" srcId="{E5869BD7-728B-4312-A323-22CB90A63AD1}" destId="{21A5FBE1-2B3D-4927-B3AB-E058DF7388BC}" srcOrd="0" destOrd="0" presId="urn:microsoft.com/office/officeart/2008/layout/RadialCluster"/>
    <dgm:cxn modelId="{3EC96FA5-6C8F-465D-AA64-6ADE82C2221A}" type="presParOf" srcId="{21A5FBE1-2B3D-4927-B3AB-E058DF7388BC}" destId="{641D4FB8-7406-4353-B4FC-6B17513E6BEE}" srcOrd="0" destOrd="0" presId="urn:microsoft.com/office/officeart/2008/layout/RadialCluster"/>
    <dgm:cxn modelId="{F5B88B72-AF72-4EEA-8EC6-846FAA76101C}" type="presParOf" srcId="{21A5FBE1-2B3D-4927-B3AB-E058DF7388BC}" destId="{B7A6E1BF-FA80-466D-8203-C1357853C69A}" srcOrd="1" destOrd="0" presId="urn:microsoft.com/office/officeart/2008/layout/RadialCluster"/>
    <dgm:cxn modelId="{160B1D46-62DC-4EA8-BD69-11509E3BCAA1}" type="presParOf" srcId="{21A5FBE1-2B3D-4927-B3AB-E058DF7388BC}" destId="{4BCEAC64-BC35-4F2D-B2A1-7C74DD844DDB}" srcOrd="2" destOrd="0" presId="urn:microsoft.com/office/officeart/2008/layout/RadialCluster"/>
    <dgm:cxn modelId="{F999CCA7-480C-4364-9AFB-B4292C5E92B2}" type="presParOf" srcId="{21A5FBE1-2B3D-4927-B3AB-E058DF7388BC}" destId="{C8696BE7-BE95-43C8-B845-C426D57A74C3}" srcOrd="3" destOrd="0" presId="urn:microsoft.com/office/officeart/2008/layout/RadialCluster"/>
    <dgm:cxn modelId="{6196474D-6169-4A78-ADFC-2E1E2F4DBEC7}" type="presParOf" srcId="{21A5FBE1-2B3D-4927-B3AB-E058DF7388BC}" destId="{2141572F-E412-45EC-B73F-7C1505EA8F0D}" srcOrd="4" destOrd="0" presId="urn:microsoft.com/office/officeart/2008/layout/RadialCluster"/>
    <dgm:cxn modelId="{261C0B20-CD90-4A63-BD2D-9241148064CA}" type="presParOf" srcId="{21A5FBE1-2B3D-4927-B3AB-E058DF7388BC}" destId="{21816658-60B2-48D2-923C-8BE84921FA18}" srcOrd="5" destOrd="0" presId="urn:microsoft.com/office/officeart/2008/layout/RadialCluster"/>
    <dgm:cxn modelId="{EE8D61E3-4C70-44D9-9C00-523BCF545605}" type="presParOf" srcId="{21A5FBE1-2B3D-4927-B3AB-E058DF7388BC}" destId="{5D542650-88EE-46B6-B294-7DE545A58047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38F5862-B66A-40DE-94F5-45A39024983F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E89842-3AAB-4142-B953-661CD1E16EB0}">
      <dgm:prSet phldrT="[Text]"/>
      <dgm:spPr/>
      <dgm:t>
        <a:bodyPr/>
        <a:lstStyle/>
        <a:p>
          <a:r>
            <a:rPr lang="cs-CZ" dirty="0" err="1" smtClean="0"/>
            <a:t>winter</a:t>
          </a:r>
          <a:endParaRPr lang="cs-CZ" dirty="0"/>
        </a:p>
      </dgm:t>
    </dgm:pt>
    <dgm:pt modelId="{4908DECB-A0E6-49F9-92AE-149EEB28BFA0}" type="parTrans" cxnId="{B30630CD-0FD9-4080-AEE5-007FA59EC9C1}">
      <dgm:prSet/>
      <dgm:spPr/>
      <dgm:t>
        <a:bodyPr/>
        <a:lstStyle/>
        <a:p>
          <a:endParaRPr lang="cs-CZ"/>
        </a:p>
      </dgm:t>
    </dgm:pt>
    <dgm:pt modelId="{2133AD47-677E-4F65-9E4D-299CC9FC6101}" type="sibTrans" cxnId="{B30630CD-0FD9-4080-AEE5-007FA59EC9C1}">
      <dgm:prSet/>
      <dgm:spPr/>
      <dgm:t>
        <a:bodyPr/>
        <a:lstStyle/>
        <a:p>
          <a:endParaRPr lang="cs-CZ"/>
        </a:p>
      </dgm:t>
    </dgm:pt>
    <dgm:pt modelId="{FB944302-D273-48FB-A09D-B39FEC2BB1C8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December</a:t>
          </a:r>
          <a:endParaRPr lang="cs-CZ" dirty="0">
            <a:solidFill>
              <a:srgbClr val="FF0000"/>
            </a:solidFill>
          </a:endParaRPr>
        </a:p>
      </dgm:t>
    </dgm:pt>
    <dgm:pt modelId="{7F3487E9-D37A-4269-B864-A99C06FE3D49}" type="parTrans" cxnId="{B24B9C98-2F32-4B49-A64D-B37FCB94F460}">
      <dgm:prSet/>
      <dgm:spPr/>
      <dgm:t>
        <a:bodyPr/>
        <a:lstStyle/>
        <a:p>
          <a:endParaRPr lang="cs-CZ"/>
        </a:p>
      </dgm:t>
    </dgm:pt>
    <dgm:pt modelId="{A78805F7-E24E-41D5-9D99-32ED4925D29B}" type="sibTrans" cxnId="{B24B9C98-2F32-4B49-A64D-B37FCB94F460}">
      <dgm:prSet/>
      <dgm:spPr/>
      <dgm:t>
        <a:bodyPr/>
        <a:lstStyle/>
        <a:p>
          <a:endParaRPr lang="cs-CZ"/>
        </a:p>
      </dgm:t>
    </dgm:pt>
    <dgm:pt modelId="{2FA54724-4401-4A16-8427-55F001A99FDD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January</a:t>
          </a:r>
          <a:endParaRPr lang="cs-CZ" dirty="0">
            <a:solidFill>
              <a:srgbClr val="FF0000"/>
            </a:solidFill>
          </a:endParaRPr>
        </a:p>
      </dgm:t>
    </dgm:pt>
    <dgm:pt modelId="{A940D555-6141-495E-A751-111C6BEF1670}" type="parTrans" cxnId="{6936868F-1AE6-4B16-B07B-2FB1DC2951D6}">
      <dgm:prSet/>
      <dgm:spPr/>
      <dgm:t>
        <a:bodyPr/>
        <a:lstStyle/>
        <a:p>
          <a:endParaRPr lang="cs-CZ"/>
        </a:p>
      </dgm:t>
    </dgm:pt>
    <dgm:pt modelId="{BE438F4C-FBEA-4764-B61A-0617DDD7FFC6}" type="sibTrans" cxnId="{6936868F-1AE6-4B16-B07B-2FB1DC2951D6}">
      <dgm:prSet/>
      <dgm:spPr/>
      <dgm:t>
        <a:bodyPr/>
        <a:lstStyle/>
        <a:p>
          <a:endParaRPr lang="cs-CZ"/>
        </a:p>
      </dgm:t>
    </dgm:pt>
    <dgm:pt modelId="{445C7429-4246-4C0D-A0C0-8677D67D66C7}">
      <dgm:prSet phldrT="[Text]"/>
      <dgm:spPr/>
      <dgm:t>
        <a:bodyPr/>
        <a:lstStyle/>
        <a:p>
          <a:r>
            <a:rPr lang="cs-CZ" dirty="0" err="1" smtClean="0">
              <a:solidFill>
                <a:srgbClr val="FF0000"/>
              </a:solidFill>
            </a:rPr>
            <a:t>February</a:t>
          </a:r>
          <a:endParaRPr lang="cs-CZ" dirty="0">
            <a:solidFill>
              <a:srgbClr val="FF0000"/>
            </a:solidFill>
          </a:endParaRPr>
        </a:p>
      </dgm:t>
    </dgm:pt>
    <dgm:pt modelId="{CCCFB952-1963-4F1D-8351-9C9A33E2952B}" type="parTrans" cxnId="{96451DB2-61BB-40DC-B3BF-1224F7DA03AB}">
      <dgm:prSet/>
      <dgm:spPr/>
      <dgm:t>
        <a:bodyPr/>
        <a:lstStyle/>
        <a:p>
          <a:endParaRPr lang="cs-CZ"/>
        </a:p>
      </dgm:t>
    </dgm:pt>
    <dgm:pt modelId="{91242A89-E913-40B1-BB8F-47450BE9F84C}" type="sibTrans" cxnId="{96451DB2-61BB-40DC-B3BF-1224F7DA03AB}">
      <dgm:prSet/>
      <dgm:spPr/>
      <dgm:t>
        <a:bodyPr/>
        <a:lstStyle/>
        <a:p>
          <a:endParaRPr lang="cs-CZ"/>
        </a:p>
      </dgm:t>
    </dgm:pt>
    <dgm:pt modelId="{56ABB5B0-A15C-43BA-9DE9-C00662607ECA}" type="pres">
      <dgm:prSet presAssocID="{138F5862-B66A-40DE-94F5-45A39024983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B169A0FE-3AE8-4DA7-A285-E6FB8DA114A3}" type="pres">
      <dgm:prSet presAssocID="{0CE89842-3AAB-4142-B953-661CD1E16EB0}" presName="singleCycle" presStyleCnt="0"/>
      <dgm:spPr/>
    </dgm:pt>
    <dgm:pt modelId="{A14FFE8A-5E95-4287-AD83-28060B104A40}" type="pres">
      <dgm:prSet presAssocID="{0CE89842-3AAB-4142-B953-661CD1E16EB0}" presName="singleCenter" presStyleLbl="node1" presStyleIdx="0" presStyleCnt="4" custLinFactNeighborX="-666" custLinFactNeighborY="-665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FCCEB026-5219-4FBB-9813-4AF5CC0B9376}" type="pres">
      <dgm:prSet presAssocID="{7F3487E9-D37A-4269-B864-A99C06FE3D49}" presName="Name56" presStyleLbl="parChTrans1D2" presStyleIdx="0" presStyleCnt="3"/>
      <dgm:spPr/>
      <dgm:t>
        <a:bodyPr/>
        <a:lstStyle/>
        <a:p>
          <a:endParaRPr lang="cs-CZ"/>
        </a:p>
      </dgm:t>
    </dgm:pt>
    <dgm:pt modelId="{8E651A82-382C-48EF-8D1F-2AA524D36150}" type="pres">
      <dgm:prSet presAssocID="{FB944302-D273-48FB-A09D-B39FEC2BB1C8}" presName="text0" presStyleLbl="node1" presStyleIdx="1" presStyleCnt="4" custScaleX="270722" custScaleY="933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818F7A-E8CD-430D-9AFD-8768572413B7}" type="pres">
      <dgm:prSet presAssocID="{A940D555-6141-495E-A751-111C6BEF1670}" presName="Name56" presStyleLbl="parChTrans1D2" presStyleIdx="1" presStyleCnt="3"/>
      <dgm:spPr/>
      <dgm:t>
        <a:bodyPr/>
        <a:lstStyle/>
        <a:p>
          <a:endParaRPr lang="cs-CZ"/>
        </a:p>
      </dgm:t>
    </dgm:pt>
    <dgm:pt modelId="{6F1712D0-22F4-476E-B339-A3ADA7D63D53}" type="pres">
      <dgm:prSet presAssocID="{2FA54724-4401-4A16-8427-55F001A99FDD}" presName="text0" presStyleLbl="node1" presStyleIdx="2" presStyleCnt="4" custScaleX="227098" custScaleY="892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E140F6-4C8D-46B6-ACEF-3C59F4C73378}" type="pres">
      <dgm:prSet presAssocID="{CCCFB952-1963-4F1D-8351-9C9A33E2952B}" presName="Name56" presStyleLbl="parChTrans1D2" presStyleIdx="2" presStyleCnt="3"/>
      <dgm:spPr/>
      <dgm:t>
        <a:bodyPr/>
        <a:lstStyle/>
        <a:p>
          <a:endParaRPr lang="cs-CZ"/>
        </a:p>
      </dgm:t>
    </dgm:pt>
    <dgm:pt modelId="{C931A76F-80F5-469C-9F23-9C33FDA19169}" type="pres">
      <dgm:prSet presAssocID="{445C7429-4246-4C0D-A0C0-8677D67D66C7}" presName="text0" presStyleLbl="node1" presStyleIdx="3" presStyleCnt="4" custScaleX="254956" custScaleY="1004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156E06-B727-4B16-8989-2891D35C3D13}" type="presOf" srcId="{0CE89842-3AAB-4142-B953-661CD1E16EB0}" destId="{A14FFE8A-5E95-4287-AD83-28060B104A40}" srcOrd="0" destOrd="0" presId="urn:microsoft.com/office/officeart/2008/layout/RadialCluster"/>
    <dgm:cxn modelId="{F36F08D5-AA2D-4B6A-A37C-B0139D99B586}" type="presOf" srcId="{FB944302-D273-48FB-A09D-B39FEC2BB1C8}" destId="{8E651A82-382C-48EF-8D1F-2AA524D36150}" srcOrd="0" destOrd="0" presId="urn:microsoft.com/office/officeart/2008/layout/RadialCluster"/>
    <dgm:cxn modelId="{6936868F-1AE6-4B16-B07B-2FB1DC2951D6}" srcId="{0CE89842-3AAB-4142-B953-661CD1E16EB0}" destId="{2FA54724-4401-4A16-8427-55F001A99FDD}" srcOrd="1" destOrd="0" parTransId="{A940D555-6141-495E-A751-111C6BEF1670}" sibTransId="{BE438F4C-FBEA-4764-B61A-0617DDD7FFC6}"/>
    <dgm:cxn modelId="{CBE71C13-ABD3-44A1-BFCB-88EC08D9A77B}" type="presOf" srcId="{A940D555-6141-495E-A751-111C6BEF1670}" destId="{55818F7A-E8CD-430D-9AFD-8768572413B7}" srcOrd="0" destOrd="0" presId="urn:microsoft.com/office/officeart/2008/layout/RadialCluster"/>
    <dgm:cxn modelId="{B24B9C98-2F32-4B49-A64D-B37FCB94F460}" srcId="{0CE89842-3AAB-4142-B953-661CD1E16EB0}" destId="{FB944302-D273-48FB-A09D-B39FEC2BB1C8}" srcOrd="0" destOrd="0" parTransId="{7F3487E9-D37A-4269-B864-A99C06FE3D49}" sibTransId="{A78805F7-E24E-41D5-9D99-32ED4925D29B}"/>
    <dgm:cxn modelId="{56B02E0B-44A5-417C-AAD6-335DE99E2CD9}" type="presOf" srcId="{138F5862-B66A-40DE-94F5-45A39024983F}" destId="{56ABB5B0-A15C-43BA-9DE9-C00662607ECA}" srcOrd="0" destOrd="0" presId="urn:microsoft.com/office/officeart/2008/layout/RadialCluster"/>
    <dgm:cxn modelId="{439FC096-A55A-4C70-A404-A60A13BB79CF}" type="presOf" srcId="{7F3487E9-D37A-4269-B864-A99C06FE3D49}" destId="{FCCEB026-5219-4FBB-9813-4AF5CC0B9376}" srcOrd="0" destOrd="0" presId="urn:microsoft.com/office/officeart/2008/layout/RadialCluster"/>
    <dgm:cxn modelId="{96451DB2-61BB-40DC-B3BF-1224F7DA03AB}" srcId="{0CE89842-3AAB-4142-B953-661CD1E16EB0}" destId="{445C7429-4246-4C0D-A0C0-8677D67D66C7}" srcOrd="2" destOrd="0" parTransId="{CCCFB952-1963-4F1D-8351-9C9A33E2952B}" sibTransId="{91242A89-E913-40B1-BB8F-47450BE9F84C}"/>
    <dgm:cxn modelId="{CD8515A5-FC0D-48FC-88D8-BA3CD4FD2C97}" type="presOf" srcId="{445C7429-4246-4C0D-A0C0-8677D67D66C7}" destId="{C931A76F-80F5-469C-9F23-9C33FDA19169}" srcOrd="0" destOrd="0" presId="urn:microsoft.com/office/officeart/2008/layout/RadialCluster"/>
    <dgm:cxn modelId="{B30630CD-0FD9-4080-AEE5-007FA59EC9C1}" srcId="{138F5862-B66A-40DE-94F5-45A39024983F}" destId="{0CE89842-3AAB-4142-B953-661CD1E16EB0}" srcOrd="0" destOrd="0" parTransId="{4908DECB-A0E6-49F9-92AE-149EEB28BFA0}" sibTransId="{2133AD47-677E-4F65-9E4D-299CC9FC6101}"/>
    <dgm:cxn modelId="{F3FB3A26-EA3E-4C70-8CAD-4F0E2E09AF63}" type="presOf" srcId="{CCCFB952-1963-4F1D-8351-9C9A33E2952B}" destId="{43E140F6-4C8D-46B6-ACEF-3C59F4C73378}" srcOrd="0" destOrd="0" presId="urn:microsoft.com/office/officeart/2008/layout/RadialCluster"/>
    <dgm:cxn modelId="{B8E006D8-FDA5-45D8-AB63-ED9F8257DB81}" type="presOf" srcId="{2FA54724-4401-4A16-8427-55F001A99FDD}" destId="{6F1712D0-22F4-476E-B339-A3ADA7D63D53}" srcOrd="0" destOrd="0" presId="urn:microsoft.com/office/officeart/2008/layout/RadialCluster"/>
    <dgm:cxn modelId="{A0CD2C6C-CC68-461D-92F3-D9972642FF00}" type="presParOf" srcId="{56ABB5B0-A15C-43BA-9DE9-C00662607ECA}" destId="{B169A0FE-3AE8-4DA7-A285-E6FB8DA114A3}" srcOrd="0" destOrd="0" presId="urn:microsoft.com/office/officeart/2008/layout/RadialCluster"/>
    <dgm:cxn modelId="{54B25780-E4B4-4559-9B52-2A70979A6039}" type="presParOf" srcId="{B169A0FE-3AE8-4DA7-A285-E6FB8DA114A3}" destId="{A14FFE8A-5E95-4287-AD83-28060B104A40}" srcOrd="0" destOrd="0" presId="urn:microsoft.com/office/officeart/2008/layout/RadialCluster"/>
    <dgm:cxn modelId="{7C27434C-42B7-4D88-8C69-E59ADD755222}" type="presParOf" srcId="{B169A0FE-3AE8-4DA7-A285-E6FB8DA114A3}" destId="{FCCEB026-5219-4FBB-9813-4AF5CC0B9376}" srcOrd="1" destOrd="0" presId="urn:microsoft.com/office/officeart/2008/layout/RadialCluster"/>
    <dgm:cxn modelId="{81039975-5429-4732-93DA-C0830A374117}" type="presParOf" srcId="{B169A0FE-3AE8-4DA7-A285-E6FB8DA114A3}" destId="{8E651A82-382C-48EF-8D1F-2AA524D36150}" srcOrd="2" destOrd="0" presId="urn:microsoft.com/office/officeart/2008/layout/RadialCluster"/>
    <dgm:cxn modelId="{DC080589-FDF1-46A3-9E96-2238A1DD166F}" type="presParOf" srcId="{B169A0FE-3AE8-4DA7-A285-E6FB8DA114A3}" destId="{55818F7A-E8CD-430D-9AFD-8768572413B7}" srcOrd="3" destOrd="0" presId="urn:microsoft.com/office/officeart/2008/layout/RadialCluster"/>
    <dgm:cxn modelId="{B450ACF0-1EF0-43C6-9604-7FBD27310E01}" type="presParOf" srcId="{B169A0FE-3AE8-4DA7-A285-E6FB8DA114A3}" destId="{6F1712D0-22F4-476E-B339-A3ADA7D63D53}" srcOrd="4" destOrd="0" presId="urn:microsoft.com/office/officeart/2008/layout/RadialCluster"/>
    <dgm:cxn modelId="{A85A7622-1290-47C8-9991-636E1AD1BA7A}" type="presParOf" srcId="{B169A0FE-3AE8-4DA7-A285-E6FB8DA114A3}" destId="{43E140F6-4C8D-46B6-ACEF-3C59F4C73378}" srcOrd="5" destOrd="0" presId="urn:microsoft.com/office/officeart/2008/layout/RadialCluster"/>
    <dgm:cxn modelId="{160D21BD-BC91-4146-9D96-D87BC454DD9D}" type="presParOf" srcId="{B169A0FE-3AE8-4DA7-A285-E6FB8DA114A3}" destId="{C931A76F-80F5-469C-9F23-9C33FDA19169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F885E8C-6B8E-469C-985D-943735172749}" type="doc">
      <dgm:prSet loTypeId="urn:microsoft.com/office/officeart/2008/layout/RadialCluster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D45F9F6-58EA-4AB1-A8DA-4F5EBAD80F69}">
      <dgm:prSet phldrT="[Text]"/>
      <dgm:spPr/>
      <dgm:t>
        <a:bodyPr/>
        <a:lstStyle/>
        <a:p>
          <a:r>
            <a:rPr lang="pl-PL" dirty="0" smtClean="0"/>
            <a:t>SPRING</a:t>
          </a:r>
          <a:endParaRPr lang="cs-CZ" dirty="0"/>
        </a:p>
      </dgm:t>
    </dgm:pt>
    <dgm:pt modelId="{94B49CC7-7C1F-4549-96D6-0D647EDA8B6B}" type="parTrans" cxnId="{137911B4-6D11-4665-B262-6BCE8628E96E}">
      <dgm:prSet/>
      <dgm:spPr/>
      <dgm:t>
        <a:bodyPr/>
        <a:lstStyle/>
        <a:p>
          <a:endParaRPr lang="cs-CZ"/>
        </a:p>
      </dgm:t>
    </dgm:pt>
    <dgm:pt modelId="{50F57A56-C849-4959-B696-2BBAF35C6ED0}" type="sibTrans" cxnId="{137911B4-6D11-4665-B262-6BCE8628E96E}">
      <dgm:prSet/>
      <dgm:spPr/>
      <dgm:t>
        <a:bodyPr/>
        <a:lstStyle/>
        <a:p>
          <a:endParaRPr lang="cs-CZ"/>
        </a:p>
      </dgm:t>
    </dgm:pt>
    <dgm:pt modelId="{FA769DFC-ED8A-4E62-9586-942752D38495}">
      <dgm:prSet phldrT="[Text]" phldr="1"/>
      <dgm:spPr/>
      <dgm:t>
        <a:bodyPr/>
        <a:lstStyle/>
        <a:p>
          <a:endParaRPr lang="cs-CZ" dirty="0"/>
        </a:p>
      </dgm:t>
    </dgm:pt>
    <dgm:pt modelId="{3BED3A58-04F1-4DB7-A091-7137538A1F24}" type="parTrans" cxnId="{4C51314D-B269-466D-978A-BD43917C99D2}">
      <dgm:prSet/>
      <dgm:spPr/>
      <dgm:t>
        <a:bodyPr/>
        <a:lstStyle/>
        <a:p>
          <a:endParaRPr lang="cs-CZ"/>
        </a:p>
      </dgm:t>
    </dgm:pt>
    <dgm:pt modelId="{1251DEEA-83AC-4420-8D39-EA260DB38F23}" type="sibTrans" cxnId="{4C51314D-B269-466D-978A-BD43917C99D2}">
      <dgm:prSet/>
      <dgm:spPr/>
      <dgm:t>
        <a:bodyPr/>
        <a:lstStyle/>
        <a:p>
          <a:endParaRPr lang="cs-CZ"/>
        </a:p>
      </dgm:t>
    </dgm:pt>
    <dgm:pt modelId="{F5900FE8-4987-445D-9F80-23A80AFF9A18}">
      <dgm:prSet phldrT="[Text]" phldr="1"/>
      <dgm:spPr/>
      <dgm:t>
        <a:bodyPr/>
        <a:lstStyle/>
        <a:p>
          <a:endParaRPr lang="cs-CZ" dirty="0"/>
        </a:p>
      </dgm:t>
    </dgm:pt>
    <dgm:pt modelId="{BD84E8C9-ADDD-4B70-A954-9D09F79F6DA1}" type="parTrans" cxnId="{21F08DEB-EA12-4087-9877-631A5D8B6C79}">
      <dgm:prSet/>
      <dgm:spPr/>
      <dgm:t>
        <a:bodyPr/>
        <a:lstStyle/>
        <a:p>
          <a:endParaRPr lang="cs-CZ"/>
        </a:p>
      </dgm:t>
    </dgm:pt>
    <dgm:pt modelId="{904ED5A8-EA41-4843-BF6D-7DCB7C0057C0}" type="sibTrans" cxnId="{21F08DEB-EA12-4087-9877-631A5D8B6C79}">
      <dgm:prSet/>
      <dgm:spPr/>
      <dgm:t>
        <a:bodyPr/>
        <a:lstStyle/>
        <a:p>
          <a:endParaRPr lang="cs-CZ"/>
        </a:p>
      </dgm:t>
    </dgm:pt>
    <dgm:pt modelId="{7E969CB7-98C3-4CE1-A5AE-3FFA7957213F}">
      <dgm:prSet phldrT="[Text]" phldr="1"/>
      <dgm:spPr/>
      <dgm:t>
        <a:bodyPr/>
        <a:lstStyle/>
        <a:p>
          <a:endParaRPr lang="cs-CZ"/>
        </a:p>
      </dgm:t>
    </dgm:pt>
    <dgm:pt modelId="{9B00B018-EE98-4283-A260-650EAB64C7B6}" type="parTrans" cxnId="{0648E4F9-AA35-4C32-98F6-5B63493A100A}">
      <dgm:prSet/>
      <dgm:spPr/>
      <dgm:t>
        <a:bodyPr/>
        <a:lstStyle/>
        <a:p>
          <a:endParaRPr lang="cs-CZ"/>
        </a:p>
      </dgm:t>
    </dgm:pt>
    <dgm:pt modelId="{6E66A8C9-E382-48D9-AC48-642871D6A2AF}" type="sibTrans" cxnId="{0648E4F9-AA35-4C32-98F6-5B63493A100A}">
      <dgm:prSet/>
      <dgm:spPr/>
      <dgm:t>
        <a:bodyPr/>
        <a:lstStyle/>
        <a:p>
          <a:endParaRPr lang="cs-CZ"/>
        </a:p>
      </dgm:t>
    </dgm:pt>
    <dgm:pt modelId="{A7C151E0-8C7B-413F-841B-2C7941C79AFB}" type="pres">
      <dgm:prSet presAssocID="{2F885E8C-6B8E-469C-985D-943735172749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AF6DA476-6D92-42F8-80F7-6064702EEAF0}" type="pres">
      <dgm:prSet presAssocID="{6D45F9F6-58EA-4AB1-A8DA-4F5EBAD80F69}" presName="singleCycle" presStyleCnt="0"/>
      <dgm:spPr/>
    </dgm:pt>
    <dgm:pt modelId="{3996FE49-4DFB-4118-A370-E60C1105107A}" type="pres">
      <dgm:prSet presAssocID="{6D45F9F6-58EA-4AB1-A8DA-4F5EBAD80F69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9C744DE1-D4C0-4D8B-B8C0-BCDBD889CB70}" type="pres">
      <dgm:prSet presAssocID="{3BED3A58-04F1-4DB7-A091-7137538A1F24}" presName="Name56" presStyleLbl="parChTrans1D2" presStyleIdx="0" presStyleCnt="3"/>
      <dgm:spPr/>
      <dgm:t>
        <a:bodyPr/>
        <a:lstStyle/>
        <a:p>
          <a:endParaRPr lang="cs-CZ"/>
        </a:p>
      </dgm:t>
    </dgm:pt>
    <dgm:pt modelId="{3DF96224-3655-4C4F-965A-E937B4FDE39A}" type="pres">
      <dgm:prSet presAssocID="{FA769DFC-ED8A-4E62-9586-942752D38495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5C8185-973E-4CC3-9BEF-293FB2DC979E}" type="pres">
      <dgm:prSet presAssocID="{BD84E8C9-ADDD-4B70-A954-9D09F79F6DA1}" presName="Name56" presStyleLbl="parChTrans1D2" presStyleIdx="1" presStyleCnt="3"/>
      <dgm:spPr/>
      <dgm:t>
        <a:bodyPr/>
        <a:lstStyle/>
        <a:p>
          <a:endParaRPr lang="cs-CZ"/>
        </a:p>
      </dgm:t>
    </dgm:pt>
    <dgm:pt modelId="{2DF7FEA6-8DBF-4CD6-ABD5-A0431505E283}" type="pres">
      <dgm:prSet presAssocID="{F5900FE8-4987-445D-9F80-23A80AFF9A18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109584-4D8D-4295-AF48-B3256EFF3EEB}" type="pres">
      <dgm:prSet presAssocID="{9B00B018-EE98-4283-A260-650EAB64C7B6}" presName="Name56" presStyleLbl="parChTrans1D2" presStyleIdx="2" presStyleCnt="3"/>
      <dgm:spPr/>
      <dgm:t>
        <a:bodyPr/>
        <a:lstStyle/>
        <a:p>
          <a:endParaRPr lang="cs-CZ"/>
        </a:p>
      </dgm:t>
    </dgm:pt>
    <dgm:pt modelId="{A7BAD508-CAD2-468E-9150-21D04AE30564}" type="pres">
      <dgm:prSet presAssocID="{7E969CB7-98C3-4CE1-A5AE-3FFA7957213F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0C5F5F-E93E-4997-AE8F-51AB60C73098}" type="presOf" srcId="{3BED3A58-04F1-4DB7-A091-7137538A1F24}" destId="{9C744DE1-D4C0-4D8B-B8C0-BCDBD889CB70}" srcOrd="0" destOrd="0" presId="urn:microsoft.com/office/officeart/2008/layout/RadialCluster"/>
    <dgm:cxn modelId="{7918B139-7301-4426-B5CB-BED157AF1ADE}" type="presOf" srcId="{F5900FE8-4987-445D-9F80-23A80AFF9A18}" destId="{2DF7FEA6-8DBF-4CD6-ABD5-A0431505E283}" srcOrd="0" destOrd="0" presId="urn:microsoft.com/office/officeart/2008/layout/RadialCluster"/>
    <dgm:cxn modelId="{8D00D303-4EEC-43FE-898D-EA465CADCC14}" type="presOf" srcId="{2F885E8C-6B8E-469C-985D-943735172749}" destId="{A7C151E0-8C7B-413F-841B-2C7941C79AFB}" srcOrd="0" destOrd="0" presId="urn:microsoft.com/office/officeart/2008/layout/RadialCluster"/>
    <dgm:cxn modelId="{6C2A58AC-B5C8-44AB-A58D-2281D0557D0C}" type="presOf" srcId="{6D45F9F6-58EA-4AB1-A8DA-4F5EBAD80F69}" destId="{3996FE49-4DFB-4118-A370-E60C1105107A}" srcOrd="0" destOrd="0" presId="urn:microsoft.com/office/officeart/2008/layout/RadialCluster"/>
    <dgm:cxn modelId="{21F08DEB-EA12-4087-9877-631A5D8B6C79}" srcId="{6D45F9F6-58EA-4AB1-A8DA-4F5EBAD80F69}" destId="{F5900FE8-4987-445D-9F80-23A80AFF9A18}" srcOrd="1" destOrd="0" parTransId="{BD84E8C9-ADDD-4B70-A954-9D09F79F6DA1}" sibTransId="{904ED5A8-EA41-4843-BF6D-7DCB7C0057C0}"/>
    <dgm:cxn modelId="{F87AFCB3-2FFB-4348-B502-60205E9D1DD5}" type="presOf" srcId="{BD84E8C9-ADDD-4B70-A954-9D09F79F6DA1}" destId="{815C8185-973E-4CC3-9BEF-293FB2DC979E}" srcOrd="0" destOrd="0" presId="urn:microsoft.com/office/officeart/2008/layout/RadialCluster"/>
    <dgm:cxn modelId="{C06BA24B-CE0F-457B-9A30-0B136002FCAC}" type="presOf" srcId="{9B00B018-EE98-4283-A260-650EAB64C7B6}" destId="{91109584-4D8D-4295-AF48-B3256EFF3EEB}" srcOrd="0" destOrd="0" presId="urn:microsoft.com/office/officeart/2008/layout/RadialCluster"/>
    <dgm:cxn modelId="{4C51314D-B269-466D-978A-BD43917C99D2}" srcId="{6D45F9F6-58EA-4AB1-A8DA-4F5EBAD80F69}" destId="{FA769DFC-ED8A-4E62-9586-942752D38495}" srcOrd="0" destOrd="0" parTransId="{3BED3A58-04F1-4DB7-A091-7137538A1F24}" sibTransId="{1251DEEA-83AC-4420-8D39-EA260DB38F23}"/>
    <dgm:cxn modelId="{137911B4-6D11-4665-B262-6BCE8628E96E}" srcId="{2F885E8C-6B8E-469C-985D-943735172749}" destId="{6D45F9F6-58EA-4AB1-A8DA-4F5EBAD80F69}" srcOrd="0" destOrd="0" parTransId="{94B49CC7-7C1F-4549-96D6-0D647EDA8B6B}" sibTransId="{50F57A56-C849-4959-B696-2BBAF35C6ED0}"/>
    <dgm:cxn modelId="{63CC48C0-29E1-4B29-ADAF-6ED1C49421B8}" type="presOf" srcId="{FA769DFC-ED8A-4E62-9586-942752D38495}" destId="{3DF96224-3655-4C4F-965A-E937B4FDE39A}" srcOrd="0" destOrd="0" presId="urn:microsoft.com/office/officeart/2008/layout/RadialCluster"/>
    <dgm:cxn modelId="{0648E4F9-AA35-4C32-98F6-5B63493A100A}" srcId="{6D45F9F6-58EA-4AB1-A8DA-4F5EBAD80F69}" destId="{7E969CB7-98C3-4CE1-A5AE-3FFA7957213F}" srcOrd="2" destOrd="0" parTransId="{9B00B018-EE98-4283-A260-650EAB64C7B6}" sibTransId="{6E66A8C9-E382-48D9-AC48-642871D6A2AF}"/>
    <dgm:cxn modelId="{E029CE17-97C7-4F15-BEB6-72157842B5A5}" type="presOf" srcId="{7E969CB7-98C3-4CE1-A5AE-3FFA7957213F}" destId="{A7BAD508-CAD2-468E-9150-21D04AE30564}" srcOrd="0" destOrd="0" presId="urn:microsoft.com/office/officeart/2008/layout/RadialCluster"/>
    <dgm:cxn modelId="{60F9370C-C0D2-4F6C-A3C3-81B8BDA4A252}" type="presParOf" srcId="{A7C151E0-8C7B-413F-841B-2C7941C79AFB}" destId="{AF6DA476-6D92-42F8-80F7-6064702EEAF0}" srcOrd="0" destOrd="0" presId="urn:microsoft.com/office/officeart/2008/layout/RadialCluster"/>
    <dgm:cxn modelId="{91D311F8-472C-4C6F-92DF-1517C653C75E}" type="presParOf" srcId="{AF6DA476-6D92-42F8-80F7-6064702EEAF0}" destId="{3996FE49-4DFB-4118-A370-E60C1105107A}" srcOrd="0" destOrd="0" presId="urn:microsoft.com/office/officeart/2008/layout/RadialCluster"/>
    <dgm:cxn modelId="{38AEF78A-F12F-4457-8AE0-6ABB2CD0A6AB}" type="presParOf" srcId="{AF6DA476-6D92-42F8-80F7-6064702EEAF0}" destId="{9C744DE1-D4C0-4D8B-B8C0-BCDBD889CB70}" srcOrd="1" destOrd="0" presId="urn:microsoft.com/office/officeart/2008/layout/RadialCluster"/>
    <dgm:cxn modelId="{FCE9DB94-6F21-4BC1-8323-BB0235838473}" type="presParOf" srcId="{AF6DA476-6D92-42F8-80F7-6064702EEAF0}" destId="{3DF96224-3655-4C4F-965A-E937B4FDE39A}" srcOrd="2" destOrd="0" presId="urn:microsoft.com/office/officeart/2008/layout/RadialCluster"/>
    <dgm:cxn modelId="{9B39FD13-C2FC-4427-91AD-2EC9DA5CCEAA}" type="presParOf" srcId="{AF6DA476-6D92-42F8-80F7-6064702EEAF0}" destId="{815C8185-973E-4CC3-9BEF-293FB2DC979E}" srcOrd="3" destOrd="0" presId="urn:microsoft.com/office/officeart/2008/layout/RadialCluster"/>
    <dgm:cxn modelId="{C05A089A-42C6-4968-9966-0DC23E1B93F9}" type="presParOf" srcId="{AF6DA476-6D92-42F8-80F7-6064702EEAF0}" destId="{2DF7FEA6-8DBF-4CD6-ABD5-A0431505E283}" srcOrd="4" destOrd="0" presId="urn:microsoft.com/office/officeart/2008/layout/RadialCluster"/>
    <dgm:cxn modelId="{017B43EA-DA1F-4F81-A1D8-F73C91386666}" type="presParOf" srcId="{AF6DA476-6D92-42F8-80F7-6064702EEAF0}" destId="{91109584-4D8D-4295-AF48-B3256EFF3EEB}" srcOrd="5" destOrd="0" presId="urn:microsoft.com/office/officeart/2008/layout/RadialCluster"/>
    <dgm:cxn modelId="{E3E90F5C-33F2-400D-B7A5-6EB6DA6F8E69}" type="presParOf" srcId="{AF6DA476-6D92-42F8-80F7-6064702EEAF0}" destId="{A7BAD508-CAD2-468E-9150-21D04AE30564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2CDEE2-9D8E-45C3-85C0-06D90C39EA5A}" type="doc">
      <dgm:prSet loTypeId="urn:microsoft.com/office/officeart/2008/layout/RadialCluster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2ABBBAD-A8DB-4873-8381-E39231A99ABE}">
      <dgm:prSet phldrT="[Text]"/>
      <dgm:spPr/>
      <dgm:t>
        <a:bodyPr/>
        <a:lstStyle/>
        <a:p>
          <a:r>
            <a:rPr lang="pl-PL" dirty="0" smtClean="0"/>
            <a:t>SUMMER</a:t>
          </a:r>
          <a:endParaRPr lang="cs-CZ" dirty="0"/>
        </a:p>
      </dgm:t>
    </dgm:pt>
    <dgm:pt modelId="{92479F8A-8FC5-4F57-A3EE-A1B169F354CB}" type="parTrans" cxnId="{5AF23AFA-542A-4EE7-B764-7CB8F3FF357C}">
      <dgm:prSet/>
      <dgm:spPr/>
      <dgm:t>
        <a:bodyPr/>
        <a:lstStyle/>
        <a:p>
          <a:endParaRPr lang="cs-CZ"/>
        </a:p>
      </dgm:t>
    </dgm:pt>
    <dgm:pt modelId="{666DB7AC-DFE1-4BDC-869D-18F9FFA4A05A}" type="sibTrans" cxnId="{5AF23AFA-542A-4EE7-B764-7CB8F3FF357C}">
      <dgm:prSet/>
      <dgm:spPr/>
      <dgm:t>
        <a:bodyPr/>
        <a:lstStyle/>
        <a:p>
          <a:endParaRPr lang="cs-CZ"/>
        </a:p>
      </dgm:t>
    </dgm:pt>
    <dgm:pt modelId="{42EE7C98-0F07-4826-971B-516FAFF4F761}">
      <dgm:prSet phldrT="[Text]" phldr="1"/>
      <dgm:spPr/>
      <dgm:t>
        <a:bodyPr/>
        <a:lstStyle/>
        <a:p>
          <a:endParaRPr lang="cs-CZ"/>
        </a:p>
      </dgm:t>
    </dgm:pt>
    <dgm:pt modelId="{18B64DD2-A2DB-4100-9323-CFD71FAB1CDD}" type="parTrans" cxnId="{3CB24E07-DDA7-4E8B-8B38-FEDBE86404E5}">
      <dgm:prSet/>
      <dgm:spPr/>
      <dgm:t>
        <a:bodyPr/>
        <a:lstStyle/>
        <a:p>
          <a:endParaRPr lang="cs-CZ"/>
        </a:p>
      </dgm:t>
    </dgm:pt>
    <dgm:pt modelId="{1E4D91C4-39ED-4EB6-95A8-5044334BB68E}" type="sibTrans" cxnId="{3CB24E07-DDA7-4E8B-8B38-FEDBE86404E5}">
      <dgm:prSet/>
      <dgm:spPr/>
      <dgm:t>
        <a:bodyPr/>
        <a:lstStyle/>
        <a:p>
          <a:endParaRPr lang="cs-CZ"/>
        </a:p>
      </dgm:t>
    </dgm:pt>
    <dgm:pt modelId="{AD8E39CC-163D-4EFB-938C-8EA37EE47F13}">
      <dgm:prSet phldrT="[Text]" phldr="1"/>
      <dgm:spPr/>
      <dgm:t>
        <a:bodyPr/>
        <a:lstStyle/>
        <a:p>
          <a:endParaRPr lang="cs-CZ"/>
        </a:p>
      </dgm:t>
    </dgm:pt>
    <dgm:pt modelId="{13FBCC4E-CA97-4FE3-9CF6-9366ED74FE4E}" type="parTrans" cxnId="{4D6637C0-1B7C-4212-9564-812C7D07EE7E}">
      <dgm:prSet/>
      <dgm:spPr/>
      <dgm:t>
        <a:bodyPr/>
        <a:lstStyle/>
        <a:p>
          <a:endParaRPr lang="cs-CZ"/>
        </a:p>
      </dgm:t>
    </dgm:pt>
    <dgm:pt modelId="{E699A025-9520-4BE6-8FBC-7692CC37504F}" type="sibTrans" cxnId="{4D6637C0-1B7C-4212-9564-812C7D07EE7E}">
      <dgm:prSet/>
      <dgm:spPr/>
      <dgm:t>
        <a:bodyPr/>
        <a:lstStyle/>
        <a:p>
          <a:endParaRPr lang="cs-CZ"/>
        </a:p>
      </dgm:t>
    </dgm:pt>
    <dgm:pt modelId="{B60E1016-BAB0-4AB9-AF20-87079DC25581}">
      <dgm:prSet phldrT="[Text]" phldr="1"/>
      <dgm:spPr/>
      <dgm:t>
        <a:bodyPr/>
        <a:lstStyle/>
        <a:p>
          <a:endParaRPr lang="cs-CZ"/>
        </a:p>
      </dgm:t>
    </dgm:pt>
    <dgm:pt modelId="{CB04CF0A-E505-4566-B0EF-A7803135CDF4}" type="parTrans" cxnId="{B0FE01EC-72C9-4EF5-B1B4-EBDCADDD3EA0}">
      <dgm:prSet/>
      <dgm:spPr/>
      <dgm:t>
        <a:bodyPr/>
        <a:lstStyle/>
        <a:p>
          <a:endParaRPr lang="cs-CZ"/>
        </a:p>
      </dgm:t>
    </dgm:pt>
    <dgm:pt modelId="{61555564-B55D-44F5-AA6B-71CAD0CA05EC}" type="sibTrans" cxnId="{B0FE01EC-72C9-4EF5-B1B4-EBDCADDD3EA0}">
      <dgm:prSet/>
      <dgm:spPr/>
      <dgm:t>
        <a:bodyPr/>
        <a:lstStyle/>
        <a:p>
          <a:endParaRPr lang="cs-CZ"/>
        </a:p>
      </dgm:t>
    </dgm:pt>
    <dgm:pt modelId="{A1619C41-D24F-4137-BD4A-5F3987D873B5}" type="pres">
      <dgm:prSet presAssocID="{B72CDEE2-9D8E-45C3-85C0-06D90C39EA5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D08F4F0-8360-4373-A18F-91EAB6B4663C}" type="pres">
      <dgm:prSet presAssocID="{62ABBBAD-A8DB-4873-8381-E39231A99ABE}" presName="singleCycle" presStyleCnt="0"/>
      <dgm:spPr/>
    </dgm:pt>
    <dgm:pt modelId="{E866A8A8-599D-47B1-B102-499C5BDFA4AC}" type="pres">
      <dgm:prSet presAssocID="{62ABBBAD-A8DB-4873-8381-E39231A99ABE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542B9D1C-AD41-4282-869E-F98156A1B96D}" type="pres">
      <dgm:prSet presAssocID="{18B64DD2-A2DB-4100-9323-CFD71FAB1CDD}" presName="Name56" presStyleLbl="parChTrans1D2" presStyleIdx="0" presStyleCnt="3"/>
      <dgm:spPr/>
      <dgm:t>
        <a:bodyPr/>
        <a:lstStyle/>
        <a:p>
          <a:endParaRPr lang="cs-CZ"/>
        </a:p>
      </dgm:t>
    </dgm:pt>
    <dgm:pt modelId="{F7B852E5-090F-4431-9889-43C8832874E2}" type="pres">
      <dgm:prSet presAssocID="{42EE7C98-0F07-4826-971B-516FAFF4F761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3BB8ED-5BD1-4EEB-AF70-C43B0AA02359}" type="pres">
      <dgm:prSet presAssocID="{13FBCC4E-CA97-4FE3-9CF6-9366ED74FE4E}" presName="Name56" presStyleLbl="parChTrans1D2" presStyleIdx="1" presStyleCnt="3"/>
      <dgm:spPr/>
      <dgm:t>
        <a:bodyPr/>
        <a:lstStyle/>
        <a:p>
          <a:endParaRPr lang="cs-CZ"/>
        </a:p>
      </dgm:t>
    </dgm:pt>
    <dgm:pt modelId="{268A461D-EF19-4FC3-A422-EF63DF6C5826}" type="pres">
      <dgm:prSet presAssocID="{AD8E39CC-163D-4EFB-938C-8EA37EE47F13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780A9-C957-4843-9AEC-4C4122E2A724}" type="pres">
      <dgm:prSet presAssocID="{CB04CF0A-E505-4566-B0EF-A7803135CDF4}" presName="Name56" presStyleLbl="parChTrans1D2" presStyleIdx="2" presStyleCnt="3"/>
      <dgm:spPr/>
      <dgm:t>
        <a:bodyPr/>
        <a:lstStyle/>
        <a:p>
          <a:endParaRPr lang="cs-CZ"/>
        </a:p>
      </dgm:t>
    </dgm:pt>
    <dgm:pt modelId="{DD0E2D4F-AB5B-402D-879E-291BEDA8A0A0}" type="pres">
      <dgm:prSet presAssocID="{B60E1016-BAB0-4AB9-AF20-87079DC25581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42E038-9A46-4D6D-916D-BFA8B00D4BED}" type="presOf" srcId="{42EE7C98-0F07-4826-971B-516FAFF4F761}" destId="{F7B852E5-090F-4431-9889-43C8832874E2}" srcOrd="0" destOrd="0" presId="urn:microsoft.com/office/officeart/2008/layout/RadialCluster"/>
    <dgm:cxn modelId="{47D37823-EE89-4D26-9BE5-79F2E2D9E523}" type="presOf" srcId="{B72CDEE2-9D8E-45C3-85C0-06D90C39EA5A}" destId="{A1619C41-D24F-4137-BD4A-5F3987D873B5}" srcOrd="0" destOrd="0" presId="urn:microsoft.com/office/officeart/2008/layout/RadialCluster"/>
    <dgm:cxn modelId="{C5C3A491-330E-42B9-AE72-481D93E54439}" type="presOf" srcId="{13FBCC4E-CA97-4FE3-9CF6-9366ED74FE4E}" destId="{9D3BB8ED-5BD1-4EEB-AF70-C43B0AA02359}" srcOrd="0" destOrd="0" presId="urn:microsoft.com/office/officeart/2008/layout/RadialCluster"/>
    <dgm:cxn modelId="{462E814B-C3B6-40BA-9C67-CF7E794771D2}" type="presOf" srcId="{18B64DD2-A2DB-4100-9323-CFD71FAB1CDD}" destId="{542B9D1C-AD41-4282-869E-F98156A1B96D}" srcOrd="0" destOrd="0" presId="urn:microsoft.com/office/officeart/2008/layout/RadialCluster"/>
    <dgm:cxn modelId="{DB94C46E-572B-4A2E-A9FF-0C0713B69DEA}" type="presOf" srcId="{AD8E39CC-163D-4EFB-938C-8EA37EE47F13}" destId="{268A461D-EF19-4FC3-A422-EF63DF6C5826}" srcOrd="0" destOrd="0" presId="urn:microsoft.com/office/officeart/2008/layout/RadialCluster"/>
    <dgm:cxn modelId="{B0FE01EC-72C9-4EF5-B1B4-EBDCADDD3EA0}" srcId="{62ABBBAD-A8DB-4873-8381-E39231A99ABE}" destId="{B60E1016-BAB0-4AB9-AF20-87079DC25581}" srcOrd="2" destOrd="0" parTransId="{CB04CF0A-E505-4566-B0EF-A7803135CDF4}" sibTransId="{61555564-B55D-44F5-AA6B-71CAD0CA05EC}"/>
    <dgm:cxn modelId="{DC815F7D-6BD0-42C9-932C-593C53AA527D}" type="presOf" srcId="{CB04CF0A-E505-4566-B0EF-A7803135CDF4}" destId="{7CD780A9-C957-4843-9AEC-4C4122E2A724}" srcOrd="0" destOrd="0" presId="urn:microsoft.com/office/officeart/2008/layout/RadialCluster"/>
    <dgm:cxn modelId="{3CB24E07-DDA7-4E8B-8B38-FEDBE86404E5}" srcId="{62ABBBAD-A8DB-4873-8381-E39231A99ABE}" destId="{42EE7C98-0F07-4826-971B-516FAFF4F761}" srcOrd="0" destOrd="0" parTransId="{18B64DD2-A2DB-4100-9323-CFD71FAB1CDD}" sibTransId="{1E4D91C4-39ED-4EB6-95A8-5044334BB68E}"/>
    <dgm:cxn modelId="{5CAA8AA6-1095-4B49-9F17-234213A4845A}" type="presOf" srcId="{B60E1016-BAB0-4AB9-AF20-87079DC25581}" destId="{DD0E2D4F-AB5B-402D-879E-291BEDA8A0A0}" srcOrd="0" destOrd="0" presId="urn:microsoft.com/office/officeart/2008/layout/RadialCluster"/>
    <dgm:cxn modelId="{ADE32026-8F7D-4B21-B3D0-1F733BE70C8F}" type="presOf" srcId="{62ABBBAD-A8DB-4873-8381-E39231A99ABE}" destId="{E866A8A8-599D-47B1-B102-499C5BDFA4AC}" srcOrd="0" destOrd="0" presId="urn:microsoft.com/office/officeart/2008/layout/RadialCluster"/>
    <dgm:cxn modelId="{5AF23AFA-542A-4EE7-B764-7CB8F3FF357C}" srcId="{B72CDEE2-9D8E-45C3-85C0-06D90C39EA5A}" destId="{62ABBBAD-A8DB-4873-8381-E39231A99ABE}" srcOrd="0" destOrd="0" parTransId="{92479F8A-8FC5-4F57-A3EE-A1B169F354CB}" sibTransId="{666DB7AC-DFE1-4BDC-869D-18F9FFA4A05A}"/>
    <dgm:cxn modelId="{4D6637C0-1B7C-4212-9564-812C7D07EE7E}" srcId="{62ABBBAD-A8DB-4873-8381-E39231A99ABE}" destId="{AD8E39CC-163D-4EFB-938C-8EA37EE47F13}" srcOrd="1" destOrd="0" parTransId="{13FBCC4E-CA97-4FE3-9CF6-9366ED74FE4E}" sibTransId="{E699A025-9520-4BE6-8FBC-7692CC37504F}"/>
    <dgm:cxn modelId="{AEFDA883-1559-4B6C-B8F4-F934E2361A39}" type="presParOf" srcId="{A1619C41-D24F-4137-BD4A-5F3987D873B5}" destId="{5D08F4F0-8360-4373-A18F-91EAB6B4663C}" srcOrd="0" destOrd="0" presId="urn:microsoft.com/office/officeart/2008/layout/RadialCluster"/>
    <dgm:cxn modelId="{D0BB7D86-3069-4506-8334-59D91F03A266}" type="presParOf" srcId="{5D08F4F0-8360-4373-A18F-91EAB6B4663C}" destId="{E866A8A8-599D-47B1-B102-499C5BDFA4AC}" srcOrd="0" destOrd="0" presId="urn:microsoft.com/office/officeart/2008/layout/RadialCluster"/>
    <dgm:cxn modelId="{09EE6FFA-E39F-423A-8A35-9A1346A43705}" type="presParOf" srcId="{5D08F4F0-8360-4373-A18F-91EAB6B4663C}" destId="{542B9D1C-AD41-4282-869E-F98156A1B96D}" srcOrd="1" destOrd="0" presId="urn:microsoft.com/office/officeart/2008/layout/RadialCluster"/>
    <dgm:cxn modelId="{CD412640-7A3B-4801-9EA6-11ACDBFAF6BE}" type="presParOf" srcId="{5D08F4F0-8360-4373-A18F-91EAB6B4663C}" destId="{F7B852E5-090F-4431-9889-43C8832874E2}" srcOrd="2" destOrd="0" presId="urn:microsoft.com/office/officeart/2008/layout/RadialCluster"/>
    <dgm:cxn modelId="{EF79C242-F6ED-4B4F-AC48-1410A1AC5CD7}" type="presParOf" srcId="{5D08F4F0-8360-4373-A18F-91EAB6B4663C}" destId="{9D3BB8ED-5BD1-4EEB-AF70-C43B0AA02359}" srcOrd="3" destOrd="0" presId="urn:microsoft.com/office/officeart/2008/layout/RadialCluster"/>
    <dgm:cxn modelId="{223D5898-5453-4D61-AA05-6BEBFD0A4C58}" type="presParOf" srcId="{5D08F4F0-8360-4373-A18F-91EAB6B4663C}" destId="{268A461D-EF19-4FC3-A422-EF63DF6C5826}" srcOrd="4" destOrd="0" presId="urn:microsoft.com/office/officeart/2008/layout/RadialCluster"/>
    <dgm:cxn modelId="{0F54EBF7-7FA3-4CFD-923D-C2908AFB7EB2}" type="presParOf" srcId="{5D08F4F0-8360-4373-A18F-91EAB6B4663C}" destId="{7CD780A9-C957-4843-9AEC-4C4122E2A724}" srcOrd="5" destOrd="0" presId="urn:microsoft.com/office/officeart/2008/layout/RadialCluster"/>
    <dgm:cxn modelId="{DB3E330B-BA3D-4D4C-A73B-3A4503DF5108}" type="presParOf" srcId="{5D08F4F0-8360-4373-A18F-91EAB6B4663C}" destId="{DD0E2D4F-AB5B-402D-879E-291BEDA8A0A0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BB2A1A3-443E-4F27-AEC1-2B4771FA240E}" type="doc">
      <dgm:prSet loTypeId="urn:microsoft.com/office/officeart/2008/layout/RadialCluster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6B9A86D-4116-4B26-A550-07BD0087FAFB}">
      <dgm:prSet phldrT="[Text]"/>
      <dgm:spPr/>
      <dgm:t>
        <a:bodyPr/>
        <a:lstStyle/>
        <a:p>
          <a:r>
            <a:rPr lang="pl-PL" dirty="0" smtClean="0"/>
            <a:t>AUTUMN</a:t>
          </a:r>
          <a:endParaRPr lang="cs-CZ" dirty="0"/>
        </a:p>
      </dgm:t>
    </dgm:pt>
    <dgm:pt modelId="{40AC3AEE-A33D-4778-BDAE-8FF977740DF4}" type="parTrans" cxnId="{61934E17-0F50-4417-8490-4A780DA66AC2}">
      <dgm:prSet/>
      <dgm:spPr/>
      <dgm:t>
        <a:bodyPr/>
        <a:lstStyle/>
        <a:p>
          <a:endParaRPr lang="cs-CZ"/>
        </a:p>
      </dgm:t>
    </dgm:pt>
    <dgm:pt modelId="{4F908366-5263-4821-82ED-BE1A632EA261}" type="sibTrans" cxnId="{61934E17-0F50-4417-8490-4A780DA66AC2}">
      <dgm:prSet/>
      <dgm:spPr/>
      <dgm:t>
        <a:bodyPr/>
        <a:lstStyle/>
        <a:p>
          <a:endParaRPr lang="cs-CZ"/>
        </a:p>
      </dgm:t>
    </dgm:pt>
    <dgm:pt modelId="{D8693288-0084-4615-B19C-C6EBCEFCD8CA}">
      <dgm:prSet phldrT="[Text]" phldr="1"/>
      <dgm:spPr/>
      <dgm:t>
        <a:bodyPr/>
        <a:lstStyle/>
        <a:p>
          <a:endParaRPr lang="cs-CZ"/>
        </a:p>
      </dgm:t>
    </dgm:pt>
    <dgm:pt modelId="{827B9264-DBA4-4FA0-8437-D87A6B4E97E0}" type="parTrans" cxnId="{B69B2858-A015-4621-B5BF-B39D9E839443}">
      <dgm:prSet/>
      <dgm:spPr/>
      <dgm:t>
        <a:bodyPr/>
        <a:lstStyle/>
        <a:p>
          <a:endParaRPr lang="cs-CZ"/>
        </a:p>
      </dgm:t>
    </dgm:pt>
    <dgm:pt modelId="{794C81E7-AD77-4FC9-8922-4A30B68E34F5}" type="sibTrans" cxnId="{B69B2858-A015-4621-B5BF-B39D9E839443}">
      <dgm:prSet/>
      <dgm:spPr/>
      <dgm:t>
        <a:bodyPr/>
        <a:lstStyle/>
        <a:p>
          <a:endParaRPr lang="cs-CZ"/>
        </a:p>
      </dgm:t>
    </dgm:pt>
    <dgm:pt modelId="{19050132-59A1-4B37-A07A-822D792BCE23}">
      <dgm:prSet phldrT="[Text]" phldr="1"/>
      <dgm:spPr/>
      <dgm:t>
        <a:bodyPr/>
        <a:lstStyle/>
        <a:p>
          <a:endParaRPr lang="cs-CZ"/>
        </a:p>
      </dgm:t>
    </dgm:pt>
    <dgm:pt modelId="{789F1CD0-D6D7-49FA-B480-EF5EEAEF7542}" type="parTrans" cxnId="{14DD8BE1-036F-4716-9BC9-851F22C73A3E}">
      <dgm:prSet/>
      <dgm:spPr/>
      <dgm:t>
        <a:bodyPr/>
        <a:lstStyle/>
        <a:p>
          <a:endParaRPr lang="cs-CZ"/>
        </a:p>
      </dgm:t>
    </dgm:pt>
    <dgm:pt modelId="{D37C0D25-11DD-4034-AB1F-859B261050FE}" type="sibTrans" cxnId="{14DD8BE1-036F-4716-9BC9-851F22C73A3E}">
      <dgm:prSet/>
      <dgm:spPr/>
      <dgm:t>
        <a:bodyPr/>
        <a:lstStyle/>
        <a:p>
          <a:endParaRPr lang="cs-CZ"/>
        </a:p>
      </dgm:t>
    </dgm:pt>
    <dgm:pt modelId="{0F43FC73-402F-4D71-9D33-FE7B71294E37}">
      <dgm:prSet phldrT="[Text]" phldr="1"/>
      <dgm:spPr/>
      <dgm:t>
        <a:bodyPr/>
        <a:lstStyle/>
        <a:p>
          <a:endParaRPr lang="cs-CZ"/>
        </a:p>
      </dgm:t>
    </dgm:pt>
    <dgm:pt modelId="{56752144-587A-43D1-9C2F-C9C505DA05F2}" type="parTrans" cxnId="{FB421FF0-DDE8-4EF5-B67F-7697DE1DDD1D}">
      <dgm:prSet/>
      <dgm:spPr/>
      <dgm:t>
        <a:bodyPr/>
        <a:lstStyle/>
        <a:p>
          <a:endParaRPr lang="cs-CZ"/>
        </a:p>
      </dgm:t>
    </dgm:pt>
    <dgm:pt modelId="{BD3CD930-B8A1-48AD-BF96-45A7B9145420}" type="sibTrans" cxnId="{FB421FF0-DDE8-4EF5-B67F-7697DE1DDD1D}">
      <dgm:prSet/>
      <dgm:spPr/>
      <dgm:t>
        <a:bodyPr/>
        <a:lstStyle/>
        <a:p>
          <a:endParaRPr lang="cs-CZ"/>
        </a:p>
      </dgm:t>
    </dgm:pt>
    <dgm:pt modelId="{F2357F5C-C02A-433D-A450-B16E90D74E2B}" type="pres">
      <dgm:prSet presAssocID="{ABB2A1A3-443E-4F27-AEC1-2B4771FA240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5F8CCD06-3BF1-4185-8D12-F2249F6EE103}" type="pres">
      <dgm:prSet presAssocID="{66B9A86D-4116-4B26-A550-07BD0087FAFB}" presName="singleCycle" presStyleCnt="0"/>
      <dgm:spPr/>
    </dgm:pt>
    <dgm:pt modelId="{4654FF0A-6847-4369-92DD-B9E56E820998}" type="pres">
      <dgm:prSet presAssocID="{66B9A86D-4116-4B26-A550-07BD0087FAFB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EE2772B4-039E-46FC-AFB1-EBE4B305869D}" type="pres">
      <dgm:prSet presAssocID="{827B9264-DBA4-4FA0-8437-D87A6B4E97E0}" presName="Name56" presStyleLbl="parChTrans1D2" presStyleIdx="0" presStyleCnt="3"/>
      <dgm:spPr/>
      <dgm:t>
        <a:bodyPr/>
        <a:lstStyle/>
        <a:p>
          <a:endParaRPr lang="cs-CZ"/>
        </a:p>
      </dgm:t>
    </dgm:pt>
    <dgm:pt modelId="{CE074A1D-E36C-4FCC-9B40-520772C8FBAA}" type="pres">
      <dgm:prSet presAssocID="{D8693288-0084-4615-B19C-C6EBCEFCD8CA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A7C462-7478-45CF-B94B-B7F72EFD8D4F}" type="pres">
      <dgm:prSet presAssocID="{789F1CD0-D6D7-49FA-B480-EF5EEAEF7542}" presName="Name56" presStyleLbl="parChTrans1D2" presStyleIdx="1" presStyleCnt="3"/>
      <dgm:spPr/>
      <dgm:t>
        <a:bodyPr/>
        <a:lstStyle/>
        <a:p>
          <a:endParaRPr lang="cs-CZ"/>
        </a:p>
      </dgm:t>
    </dgm:pt>
    <dgm:pt modelId="{F0165BC9-35E2-4914-9398-84ED2B33A7CD}" type="pres">
      <dgm:prSet presAssocID="{19050132-59A1-4B37-A07A-822D792BCE23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FEAC61-54FA-4577-845A-7E361D27B172}" type="pres">
      <dgm:prSet presAssocID="{56752144-587A-43D1-9C2F-C9C505DA05F2}" presName="Name56" presStyleLbl="parChTrans1D2" presStyleIdx="2" presStyleCnt="3"/>
      <dgm:spPr/>
      <dgm:t>
        <a:bodyPr/>
        <a:lstStyle/>
        <a:p>
          <a:endParaRPr lang="cs-CZ"/>
        </a:p>
      </dgm:t>
    </dgm:pt>
    <dgm:pt modelId="{38845C7B-4979-4DD2-9AE5-A855E3399F60}" type="pres">
      <dgm:prSet presAssocID="{0F43FC73-402F-4D71-9D33-FE7B71294E37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4F82CB-10DA-4B4F-BB1B-651E91B34825}" type="presOf" srcId="{D8693288-0084-4615-B19C-C6EBCEFCD8CA}" destId="{CE074A1D-E36C-4FCC-9B40-520772C8FBAA}" srcOrd="0" destOrd="0" presId="urn:microsoft.com/office/officeart/2008/layout/RadialCluster"/>
    <dgm:cxn modelId="{10EDF35B-B178-47C3-A51F-C2D3CD6E9219}" type="presOf" srcId="{827B9264-DBA4-4FA0-8437-D87A6B4E97E0}" destId="{EE2772B4-039E-46FC-AFB1-EBE4B305869D}" srcOrd="0" destOrd="0" presId="urn:microsoft.com/office/officeart/2008/layout/RadialCluster"/>
    <dgm:cxn modelId="{B69B2858-A015-4621-B5BF-B39D9E839443}" srcId="{66B9A86D-4116-4B26-A550-07BD0087FAFB}" destId="{D8693288-0084-4615-B19C-C6EBCEFCD8CA}" srcOrd="0" destOrd="0" parTransId="{827B9264-DBA4-4FA0-8437-D87A6B4E97E0}" sibTransId="{794C81E7-AD77-4FC9-8922-4A30B68E34F5}"/>
    <dgm:cxn modelId="{7B40A212-809D-4C98-B692-3C8D6621A341}" type="presOf" srcId="{ABB2A1A3-443E-4F27-AEC1-2B4771FA240E}" destId="{F2357F5C-C02A-433D-A450-B16E90D74E2B}" srcOrd="0" destOrd="0" presId="urn:microsoft.com/office/officeart/2008/layout/RadialCluster"/>
    <dgm:cxn modelId="{61934E17-0F50-4417-8490-4A780DA66AC2}" srcId="{ABB2A1A3-443E-4F27-AEC1-2B4771FA240E}" destId="{66B9A86D-4116-4B26-A550-07BD0087FAFB}" srcOrd="0" destOrd="0" parTransId="{40AC3AEE-A33D-4778-BDAE-8FF977740DF4}" sibTransId="{4F908366-5263-4821-82ED-BE1A632EA261}"/>
    <dgm:cxn modelId="{30254BCE-DC32-494F-A67A-C0AF04CD67D0}" type="presOf" srcId="{56752144-587A-43D1-9C2F-C9C505DA05F2}" destId="{09FEAC61-54FA-4577-845A-7E361D27B172}" srcOrd="0" destOrd="0" presId="urn:microsoft.com/office/officeart/2008/layout/RadialCluster"/>
    <dgm:cxn modelId="{E7219C8E-C029-466C-8C80-DA0003F87F8E}" type="presOf" srcId="{19050132-59A1-4B37-A07A-822D792BCE23}" destId="{F0165BC9-35E2-4914-9398-84ED2B33A7CD}" srcOrd="0" destOrd="0" presId="urn:microsoft.com/office/officeart/2008/layout/RadialCluster"/>
    <dgm:cxn modelId="{70CE55F2-112C-403B-A840-B260488BF4E7}" type="presOf" srcId="{66B9A86D-4116-4B26-A550-07BD0087FAFB}" destId="{4654FF0A-6847-4369-92DD-B9E56E820998}" srcOrd="0" destOrd="0" presId="urn:microsoft.com/office/officeart/2008/layout/RadialCluster"/>
    <dgm:cxn modelId="{E1C72C5C-5AD1-4835-BEB6-3C0E2956F1E9}" type="presOf" srcId="{0F43FC73-402F-4D71-9D33-FE7B71294E37}" destId="{38845C7B-4979-4DD2-9AE5-A855E3399F60}" srcOrd="0" destOrd="0" presId="urn:microsoft.com/office/officeart/2008/layout/RadialCluster"/>
    <dgm:cxn modelId="{43E5485F-D783-4171-836E-669B3BEF88E9}" type="presOf" srcId="{789F1CD0-D6D7-49FA-B480-EF5EEAEF7542}" destId="{F6A7C462-7478-45CF-B94B-B7F72EFD8D4F}" srcOrd="0" destOrd="0" presId="urn:microsoft.com/office/officeart/2008/layout/RadialCluster"/>
    <dgm:cxn modelId="{14DD8BE1-036F-4716-9BC9-851F22C73A3E}" srcId="{66B9A86D-4116-4B26-A550-07BD0087FAFB}" destId="{19050132-59A1-4B37-A07A-822D792BCE23}" srcOrd="1" destOrd="0" parTransId="{789F1CD0-D6D7-49FA-B480-EF5EEAEF7542}" sibTransId="{D37C0D25-11DD-4034-AB1F-859B261050FE}"/>
    <dgm:cxn modelId="{FB421FF0-DDE8-4EF5-B67F-7697DE1DDD1D}" srcId="{66B9A86D-4116-4B26-A550-07BD0087FAFB}" destId="{0F43FC73-402F-4D71-9D33-FE7B71294E37}" srcOrd="2" destOrd="0" parTransId="{56752144-587A-43D1-9C2F-C9C505DA05F2}" sibTransId="{BD3CD930-B8A1-48AD-BF96-45A7B9145420}"/>
    <dgm:cxn modelId="{7EE20AE4-0ABD-4D36-AAC5-C11FA1A6A813}" type="presParOf" srcId="{F2357F5C-C02A-433D-A450-B16E90D74E2B}" destId="{5F8CCD06-3BF1-4185-8D12-F2249F6EE103}" srcOrd="0" destOrd="0" presId="urn:microsoft.com/office/officeart/2008/layout/RadialCluster"/>
    <dgm:cxn modelId="{CF7C9E2F-D3DE-481A-BD64-4B8A0B7C04A4}" type="presParOf" srcId="{5F8CCD06-3BF1-4185-8D12-F2249F6EE103}" destId="{4654FF0A-6847-4369-92DD-B9E56E820998}" srcOrd="0" destOrd="0" presId="urn:microsoft.com/office/officeart/2008/layout/RadialCluster"/>
    <dgm:cxn modelId="{E0D3F2B6-AC65-45C6-9DE2-93DB61A5A67F}" type="presParOf" srcId="{5F8CCD06-3BF1-4185-8D12-F2249F6EE103}" destId="{EE2772B4-039E-46FC-AFB1-EBE4B305869D}" srcOrd="1" destOrd="0" presId="urn:microsoft.com/office/officeart/2008/layout/RadialCluster"/>
    <dgm:cxn modelId="{104601DB-5AC0-4A99-97E3-591A1A2F5D77}" type="presParOf" srcId="{5F8CCD06-3BF1-4185-8D12-F2249F6EE103}" destId="{CE074A1D-E36C-4FCC-9B40-520772C8FBAA}" srcOrd="2" destOrd="0" presId="urn:microsoft.com/office/officeart/2008/layout/RadialCluster"/>
    <dgm:cxn modelId="{6BCD3A57-65A9-4C2B-A64A-666FCF1082D0}" type="presParOf" srcId="{5F8CCD06-3BF1-4185-8D12-F2249F6EE103}" destId="{F6A7C462-7478-45CF-B94B-B7F72EFD8D4F}" srcOrd="3" destOrd="0" presId="urn:microsoft.com/office/officeart/2008/layout/RadialCluster"/>
    <dgm:cxn modelId="{7C4D702B-719B-45D7-A4A0-7FDC6FE8833E}" type="presParOf" srcId="{5F8CCD06-3BF1-4185-8D12-F2249F6EE103}" destId="{F0165BC9-35E2-4914-9398-84ED2B33A7CD}" srcOrd="4" destOrd="0" presId="urn:microsoft.com/office/officeart/2008/layout/RadialCluster"/>
    <dgm:cxn modelId="{3ABA0536-76DF-4305-8F66-50D4986B9ADE}" type="presParOf" srcId="{5F8CCD06-3BF1-4185-8D12-F2249F6EE103}" destId="{09FEAC61-54FA-4577-845A-7E361D27B172}" srcOrd="5" destOrd="0" presId="urn:microsoft.com/office/officeart/2008/layout/RadialCluster"/>
    <dgm:cxn modelId="{28D7A054-B823-4290-B13C-98462FCA055C}" type="presParOf" srcId="{5F8CCD06-3BF1-4185-8D12-F2249F6EE103}" destId="{38845C7B-4979-4DD2-9AE5-A855E3399F60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FB40FBD-63DA-4329-A9B8-3483E237EE08}" type="doc">
      <dgm:prSet loTypeId="urn:microsoft.com/office/officeart/2008/layout/RadialCluster" loCatId="cycle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4A504C-FC0C-4340-951C-151FF2CDB92A}">
      <dgm:prSet phldrT="[Text]"/>
      <dgm:spPr/>
      <dgm:t>
        <a:bodyPr/>
        <a:lstStyle/>
        <a:p>
          <a:r>
            <a:rPr lang="pl-PL" dirty="0" smtClean="0"/>
            <a:t>WINTER</a:t>
          </a:r>
          <a:endParaRPr lang="cs-CZ" dirty="0"/>
        </a:p>
      </dgm:t>
    </dgm:pt>
    <dgm:pt modelId="{25B1F4D2-3C4D-4EDE-8682-2DB092B1472A}" type="parTrans" cxnId="{4757D2E2-3F1F-406E-A6F6-65D4E059F9CA}">
      <dgm:prSet/>
      <dgm:spPr/>
      <dgm:t>
        <a:bodyPr/>
        <a:lstStyle/>
        <a:p>
          <a:endParaRPr lang="cs-CZ"/>
        </a:p>
      </dgm:t>
    </dgm:pt>
    <dgm:pt modelId="{70ADC69F-2795-4964-A3D1-EA47AB5F121B}" type="sibTrans" cxnId="{4757D2E2-3F1F-406E-A6F6-65D4E059F9CA}">
      <dgm:prSet/>
      <dgm:spPr/>
      <dgm:t>
        <a:bodyPr/>
        <a:lstStyle/>
        <a:p>
          <a:endParaRPr lang="cs-CZ"/>
        </a:p>
      </dgm:t>
    </dgm:pt>
    <dgm:pt modelId="{B37014B6-BD7D-43D6-AABF-A8AD5C9050F2}">
      <dgm:prSet phldrT="[Text]" phldr="1"/>
      <dgm:spPr/>
      <dgm:t>
        <a:bodyPr/>
        <a:lstStyle/>
        <a:p>
          <a:endParaRPr lang="cs-CZ"/>
        </a:p>
      </dgm:t>
    </dgm:pt>
    <dgm:pt modelId="{FCC800C4-2759-432B-898D-4BD4677DD233}" type="parTrans" cxnId="{BEE178D4-480F-4EB0-81F5-406888B4AF26}">
      <dgm:prSet/>
      <dgm:spPr/>
      <dgm:t>
        <a:bodyPr/>
        <a:lstStyle/>
        <a:p>
          <a:endParaRPr lang="cs-CZ"/>
        </a:p>
      </dgm:t>
    </dgm:pt>
    <dgm:pt modelId="{4A32F012-7DA0-4CCB-B0AC-F6BF53E89B0B}" type="sibTrans" cxnId="{BEE178D4-480F-4EB0-81F5-406888B4AF26}">
      <dgm:prSet/>
      <dgm:spPr/>
      <dgm:t>
        <a:bodyPr/>
        <a:lstStyle/>
        <a:p>
          <a:endParaRPr lang="cs-CZ"/>
        </a:p>
      </dgm:t>
    </dgm:pt>
    <dgm:pt modelId="{FF286B11-7175-4FEC-B9A0-585E67CD60C9}">
      <dgm:prSet phldrT="[Text]" phldr="1"/>
      <dgm:spPr/>
      <dgm:t>
        <a:bodyPr/>
        <a:lstStyle/>
        <a:p>
          <a:endParaRPr lang="cs-CZ"/>
        </a:p>
      </dgm:t>
    </dgm:pt>
    <dgm:pt modelId="{B71C54D6-52BD-41DD-B92B-C4A93C1D35E6}" type="parTrans" cxnId="{8F80A744-8C0F-491F-A5D9-31483847583B}">
      <dgm:prSet/>
      <dgm:spPr/>
      <dgm:t>
        <a:bodyPr/>
        <a:lstStyle/>
        <a:p>
          <a:endParaRPr lang="cs-CZ"/>
        </a:p>
      </dgm:t>
    </dgm:pt>
    <dgm:pt modelId="{9032FAA5-09A6-4C1D-BA1B-2B12AFD31BFC}" type="sibTrans" cxnId="{8F80A744-8C0F-491F-A5D9-31483847583B}">
      <dgm:prSet/>
      <dgm:spPr/>
      <dgm:t>
        <a:bodyPr/>
        <a:lstStyle/>
        <a:p>
          <a:endParaRPr lang="cs-CZ"/>
        </a:p>
      </dgm:t>
    </dgm:pt>
    <dgm:pt modelId="{8282BF84-0B81-4E1B-922E-3C707AEBFA4E}">
      <dgm:prSet phldrT="[Text]" phldr="1"/>
      <dgm:spPr/>
      <dgm:t>
        <a:bodyPr/>
        <a:lstStyle/>
        <a:p>
          <a:endParaRPr lang="cs-CZ"/>
        </a:p>
      </dgm:t>
    </dgm:pt>
    <dgm:pt modelId="{30A49ACF-36CA-4A57-9539-467D05C64FCE}" type="parTrans" cxnId="{1E41767B-65C1-431F-942F-F2E8D05FD872}">
      <dgm:prSet/>
      <dgm:spPr/>
      <dgm:t>
        <a:bodyPr/>
        <a:lstStyle/>
        <a:p>
          <a:endParaRPr lang="cs-CZ"/>
        </a:p>
      </dgm:t>
    </dgm:pt>
    <dgm:pt modelId="{C64BCEA8-7EF4-4596-8292-D94AAC3F336E}" type="sibTrans" cxnId="{1E41767B-65C1-431F-942F-F2E8D05FD872}">
      <dgm:prSet/>
      <dgm:spPr/>
      <dgm:t>
        <a:bodyPr/>
        <a:lstStyle/>
        <a:p>
          <a:endParaRPr lang="cs-CZ"/>
        </a:p>
      </dgm:t>
    </dgm:pt>
    <dgm:pt modelId="{D3BCB2DE-FDAD-4ADF-AF7D-317C108FC4CB}" type="pres">
      <dgm:prSet presAssocID="{3FB40FBD-63DA-4329-A9B8-3483E237EE08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961DB0DA-39CF-4856-B3EF-9D179E4143CE}" type="pres">
      <dgm:prSet presAssocID="{3F4A504C-FC0C-4340-951C-151FF2CDB92A}" presName="singleCycle" presStyleCnt="0"/>
      <dgm:spPr/>
    </dgm:pt>
    <dgm:pt modelId="{D8C027AB-69A0-4B12-958D-19DF1884D295}" type="pres">
      <dgm:prSet presAssocID="{3F4A504C-FC0C-4340-951C-151FF2CDB92A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0B4064F0-150D-4346-AE55-E93931C07AAA}" type="pres">
      <dgm:prSet presAssocID="{FCC800C4-2759-432B-898D-4BD4677DD233}" presName="Name56" presStyleLbl="parChTrans1D2" presStyleIdx="0" presStyleCnt="3"/>
      <dgm:spPr/>
      <dgm:t>
        <a:bodyPr/>
        <a:lstStyle/>
        <a:p>
          <a:endParaRPr lang="cs-CZ"/>
        </a:p>
      </dgm:t>
    </dgm:pt>
    <dgm:pt modelId="{4661C859-36D1-4F23-AE58-F80DBF684323}" type="pres">
      <dgm:prSet presAssocID="{B37014B6-BD7D-43D6-AABF-A8AD5C9050F2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1F8BE8-A4B9-44DE-9188-DDF4FA9BF667}" type="pres">
      <dgm:prSet presAssocID="{B71C54D6-52BD-41DD-B92B-C4A93C1D35E6}" presName="Name56" presStyleLbl="parChTrans1D2" presStyleIdx="1" presStyleCnt="3"/>
      <dgm:spPr/>
      <dgm:t>
        <a:bodyPr/>
        <a:lstStyle/>
        <a:p>
          <a:endParaRPr lang="cs-CZ"/>
        </a:p>
      </dgm:t>
    </dgm:pt>
    <dgm:pt modelId="{FA6E957B-63A2-41FF-AF0C-18EB555A703A}" type="pres">
      <dgm:prSet presAssocID="{FF286B11-7175-4FEC-B9A0-585E67CD60C9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4A8384-4606-4245-8E7C-9D765A7CC808}" type="pres">
      <dgm:prSet presAssocID="{30A49ACF-36CA-4A57-9539-467D05C64FCE}" presName="Name56" presStyleLbl="parChTrans1D2" presStyleIdx="2" presStyleCnt="3"/>
      <dgm:spPr/>
      <dgm:t>
        <a:bodyPr/>
        <a:lstStyle/>
        <a:p>
          <a:endParaRPr lang="cs-CZ"/>
        </a:p>
      </dgm:t>
    </dgm:pt>
    <dgm:pt modelId="{1CF075F6-02D2-46DD-BBD4-49DDD2D4BD2D}" type="pres">
      <dgm:prSet presAssocID="{8282BF84-0B81-4E1B-922E-3C707AEBFA4E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509257-5E03-4D14-9987-7525678D2ACE}" type="presOf" srcId="{8282BF84-0B81-4E1B-922E-3C707AEBFA4E}" destId="{1CF075F6-02D2-46DD-BBD4-49DDD2D4BD2D}" srcOrd="0" destOrd="0" presId="urn:microsoft.com/office/officeart/2008/layout/RadialCluster"/>
    <dgm:cxn modelId="{98CE6C77-32C4-468B-94A4-572ABCF832E0}" type="presOf" srcId="{B37014B6-BD7D-43D6-AABF-A8AD5C9050F2}" destId="{4661C859-36D1-4F23-AE58-F80DBF684323}" srcOrd="0" destOrd="0" presId="urn:microsoft.com/office/officeart/2008/layout/RadialCluster"/>
    <dgm:cxn modelId="{1E41767B-65C1-431F-942F-F2E8D05FD872}" srcId="{3F4A504C-FC0C-4340-951C-151FF2CDB92A}" destId="{8282BF84-0B81-4E1B-922E-3C707AEBFA4E}" srcOrd="2" destOrd="0" parTransId="{30A49ACF-36CA-4A57-9539-467D05C64FCE}" sibTransId="{C64BCEA8-7EF4-4596-8292-D94AAC3F336E}"/>
    <dgm:cxn modelId="{5EC02E00-F1BB-4F46-9A95-7C184BF35BA6}" type="presOf" srcId="{3FB40FBD-63DA-4329-A9B8-3483E237EE08}" destId="{D3BCB2DE-FDAD-4ADF-AF7D-317C108FC4CB}" srcOrd="0" destOrd="0" presId="urn:microsoft.com/office/officeart/2008/layout/RadialCluster"/>
    <dgm:cxn modelId="{EA94AC95-E0F8-4024-BF4A-243ADC5636EA}" type="presOf" srcId="{30A49ACF-36CA-4A57-9539-467D05C64FCE}" destId="{574A8384-4606-4245-8E7C-9D765A7CC808}" srcOrd="0" destOrd="0" presId="urn:microsoft.com/office/officeart/2008/layout/RadialCluster"/>
    <dgm:cxn modelId="{4757D2E2-3F1F-406E-A6F6-65D4E059F9CA}" srcId="{3FB40FBD-63DA-4329-A9B8-3483E237EE08}" destId="{3F4A504C-FC0C-4340-951C-151FF2CDB92A}" srcOrd="0" destOrd="0" parTransId="{25B1F4D2-3C4D-4EDE-8682-2DB092B1472A}" sibTransId="{70ADC69F-2795-4964-A3D1-EA47AB5F121B}"/>
    <dgm:cxn modelId="{8F80A744-8C0F-491F-A5D9-31483847583B}" srcId="{3F4A504C-FC0C-4340-951C-151FF2CDB92A}" destId="{FF286B11-7175-4FEC-B9A0-585E67CD60C9}" srcOrd="1" destOrd="0" parTransId="{B71C54D6-52BD-41DD-B92B-C4A93C1D35E6}" sibTransId="{9032FAA5-09A6-4C1D-BA1B-2B12AFD31BFC}"/>
    <dgm:cxn modelId="{4F86CFF3-C637-4C8A-9F0F-8EC14F1CE15F}" type="presOf" srcId="{FCC800C4-2759-432B-898D-4BD4677DD233}" destId="{0B4064F0-150D-4346-AE55-E93931C07AAA}" srcOrd="0" destOrd="0" presId="urn:microsoft.com/office/officeart/2008/layout/RadialCluster"/>
    <dgm:cxn modelId="{2AE6AA20-4DFA-4F09-8021-4CF57E5ADECE}" type="presOf" srcId="{3F4A504C-FC0C-4340-951C-151FF2CDB92A}" destId="{D8C027AB-69A0-4B12-958D-19DF1884D295}" srcOrd="0" destOrd="0" presId="urn:microsoft.com/office/officeart/2008/layout/RadialCluster"/>
    <dgm:cxn modelId="{05055F84-63B5-4FE0-953B-CBD12A95FF99}" type="presOf" srcId="{B71C54D6-52BD-41DD-B92B-C4A93C1D35E6}" destId="{451F8BE8-A4B9-44DE-9188-DDF4FA9BF667}" srcOrd="0" destOrd="0" presId="urn:microsoft.com/office/officeart/2008/layout/RadialCluster"/>
    <dgm:cxn modelId="{BEE178D4-480F-4EB0-81F5-406888B4AF26}" srcId="{3F4A504C-FC0C-4340-951C-151FF2CDB92A}" destId="{B37014B6-BD7D-43D6-AABF-A8AD5C9050F2}" srcOrd="0" destOrd="0" parTransId="{FCC800C4-2759-432B-898D-4BD4677DD233}" sibTransId="{4A32F012-7DA0-4CCB-B0AC-F6BF53E89B0B}"/>
    <dgm:cxn modelId="{521F05CD-0363-43E0-99FC-E3CB559D7624}" type="presOf" srcId="{FF286B11-7175-4FEC-B9A0-585E67CD60C9}" destId="{FA6E957B-63A2-41FF-AF0C-18EB555A703A}" srcOrd="0" destOrd="0" presId="urn:microsoft.com/office/officeart/2008/layout/RadialCluster"/>
    <dgm:cxn modelId="{BCE2B4FD-A7E6-4185-8A41-154BC746E027}" type="presParOf" srcId="{D3BCB2DE-FDAD-4ADF-AF7D-317C108FC4CB}" destId="{961DB0DA-39CF-4856-B3EF-9D179E4143CE}" srcOrd="0" destOrd="0" presId="urn:microsoft.com/office/officeart/2008/layout/RadialCluster"/>
    <dgm:cxn modelId="{AA3420FD-3C16-41E3-A930-AFFE0E3D95ED}" type="presParOf" srcId="{961DB0DA-39CF-4856-B3EF-9D179E4143CE}" destId="{D8C027AB-69A0-4B12-958D-19DF1884D295}" srcOrd="0" destOrd="0" presId="urn:microsoft.com/office/officeart/2008/layout/RadialCluster"/>
    <dgm:cxn modelId="{08FDE39F-F487-4923-A446-109286E07676}" type="presParOf" srcId="{961DB0DA-39CF-4856-B3EF-9D179E4143CE}" destId="{0B4064F0-150D-4346-AE55-E93931C07AAA}" srcOrd="1" destOrd="0" presId="urn:microsoft.com/office/officeart/2008/layout/RadialCluster"/>
    <dgm:cxn modelId="{8F1AC674-D2AB-4FF2-BDC1-347179C43461}" type="presParOf" srcId="{961DB0DA-39CF-4856-B3EF-9D179E4143CE}" destId="{4661C859-36D1-4F23-AE58-F80DBF684323}" srcOrd="2" destOrd="0" presId="urn:microsoft.com/office/officeart/2008/layout/RadialCluster"/>
    <dgm:cxn modelId="{BF5328D1-3882-437F-9FAF-65D1ABD7CB71}" type="presParOf" srcId="{961DB0DA-39CF-4856-B3EF-9D179E4143CE}" destId="{451F8BE8-A4B9-44DE-9188-DDF4FA9BF667}" srcOrd="3" destOrd="0" presId="urn:microsoft.com/office/officeart/2008/layout/RadialCluster"/>
    <dgm:cxn modelId="{960379F4-FB4D-497A-A5CA-71B870DEF2BE}" type="presParOf" srcId="{961DB0DA-39CF-4856-B3EF-9D179E4143CE}" destId="{FA6E957B-63A2-41FF-AF0C-18EB555A703A}" srcOrd="4" destOrd="0" presId="urn:microsoft.com/office/officeart/2008/layout/RadialCluster"/>
    <dgm:cxn modelId="{BA7F2B31-0A4F-49DD-A92E-0A310E734FE8}" type="presParOf" srcId="{961DB0DA-39CF-4856-B3EF-9D179E4143CE}" destId="{574A8384-4606-4245-8E7C-9D765A7CC808}" srcOrd="5" destOrd="0" presId="urn:microsoft.com/office/officeart/2008/layout/RadialCluster"/>
    <dgm:cxn modelId="{58B3BF94-1BFB-4C3F-9934-88648FAABC0F}" type="presParOf" srcId="{961DB0DA-39CF-4856-B3EF-9D179E4143CE}" destId="{1CF075F6-02D2-46DD-BBD4-49DDD2D4BD2D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B3F6D8-7C3B-4FB0-B22C-13288952717A}">
      <dsp:nvSpPr>
        <dsp:cNvPr id="0" name=""/>
        <dsp:cNvSpPr/>
      </dsp:nvSpPr>
      <dsp:spPr>
        <a:xfrm>
          <a:off x="2967852" y="1834715"/>
          <a:ext cx="1215866" cy="1215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spring</a:t>
          </a:r>
          <a:endParaRPr lang="cs-CZ" sz="2400" kern="1200" dirty="0"/>
        </a:p>
      </dsp:txBody>
      <dsp:txXfrm>
        <a:off x="2967852" y="1834715"/>
        <a:ext cx="1215866" cy="1215866"/>
      </dsp:txXfrm>
    </dsp:sp>
    <dsp:sp modelId="{5743A959-B8ED-4378-A205-53C2397EBE22}">
      <dsp:nvSpPr>
        <dsp:cNvPr id="0" name=""/>
        <dsp:cNvSpPr/>
      </dsp:nvSpPr>
      <dsp:spPr>
        <a:xfrm rot="16285356">
          <a:off x="3157457" y="1390392"/>
          <a:ext cx="8889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889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990C06-CAFD-47DD-A929-9DDB7A5B169F}">
      <dsp:nvSpPr>
        <dsp:cNvPr id="0" name=""/>
        <dsp:cNvSpPr/>
      </dsp:nvSpPr>
      <dsp:spPr>
        <a:xfrm>
          <a:off x="2806253" y="131439"/>
          <a:ext cx="1633627" cy="8146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err="1" smtClean="0">
              <a:solidFill>
                <a:srgbClr val="FF0000"/>
              </a:solidFill>
            </a:rPr>
            <a:t>March</a:t>
          </a:r>
          <a:endParaRPr lang="cs-CZ" sz="3500" kern="1200" dirty="0">
            <a:solidFill>
              <a:srgbClr val="FF0000"/>
            </a:solidFill>
          </a:endParaRPr>
        </a:p>
      </dsp:txBody>
      <dsp:txXfrm>
        <a:off x="2806253" y="131439"/>
        <a:ext cx="1633627" cy="814630"/>
      </dsp:txXfrm>
    </dsp:sp>
    <dsp:sp modelId="{24C956D8-1773-4103-A283-3C7805CB1301}">
      <dsp:nvSpPr>
        <dsp:cNvPr id="0" name=""/>
        <dsp:cNvSpPr/>
      </dsp:nvSpPr>
      <dsp:spPr>
        <a:xfrm rot="1800000">
          <a:off x="4164265" y="2866240"/>
          <a:ext cx="29040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0402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8996FE-D0E5-43EF-BB24-D1CC0358F864}">
      <dsp:nvSpPr>
        <dsp:cNvPr id="0" name=""/>
        <dsp:cNvSpPr/>
      </dsp:nvSpPr>
      <dsp:spPr>
        <a:xfrm>
          <a:off x="4435214" y="2867744"/>
          <a:ext cx="1516833" cy="101793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err="1" smtClean="0">
              <a:solidFill>
                <a:srgbClr val="FF0000"/>
              </a:solidFill>
            </a:rPr>
            <a:t>April</a:t>
          </a:r>
          <a:endParaRPr lang="cs-CZ" sz="3500" kern="1200" dirty="0">
            <a:solidFill>
              <a:srgbClr val="FF0000"/>
            </a:solidFill>
          </a:endParaRPr>
        </a:p>
      </dsp:txBody>
      <dsp:txXfrm>
        <a:off x="4435214" y="2867744"/>
        <a:ext cx="1516833" cy="1017937"/>
      </dsp:txXfrm>
    </dsp:sp>
    <dsp:sp modelId="{28CFBAA5-5283-44F1-9DC5-BA37E567A2C9}">
      <dsp:nvSpPr>
        <dsp:cNvPr id="0" name=""/>
        <dsp:cNvSpPr/>
      </dsp:nvSpPr>
      <dsp:spPr>
        <a:xfrm rot="9000000">
          <a:off x="2600359" y="2892108"/>
          <a:ext cx="39387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93877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8867BE-5FBC-4EB4-BFBC-90AB977EBE61}">
      <dsp:nvSpPr>
        <dsp:cNvPr id="0" name=""/>
        <dsp:cNvSpPr/>
      </dsp:nvSpPr>
      <dsp:spPr>
        <a:xfrm>
          <a:off x="1172651" y="2990578"/>
          <a:ext cx="1570574" cy="77226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FF0000"/>
              </a:solidFill>
            </a:rPr>
            <a:t>May</a:t>
          </a:r>
          <a:endParaRPr lang="cs-CZ" sz="3500" kern="1200" dirty="0">
            <a:solidFill>
              <a:srgbClr val="FF0000"/>
            </a:solidFill>
          </a:endParaRPr>
        </a:p>
      </dsp:txBody>
      <dsp:txXfrm>
        <a:off x="1172651" y="2990578"/>
        <a:ext cx="1570574" cy="77226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5D37E52-1046-4E08-A3E5-D42EA2163D9B}">
      <dsp:nvSpPr>
        <dsp:cNvPr id="0" name=""/>
        <dsp:cNvSpPr/>
      </dsp:nvSpPr>
      <dsp:spPr>
        <a:xfrm>
          <a:off x="3025259" y="1888514"/>
          <a:ext cx="1215866" cy="1215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err="1" smtClean="0"/>
            <a:t>summer</a:t>
          </a:r>
          <a:endParaRPr lang="cs-CZ" sz="1900" kern="1200" dirty="0"/>
        </a:p>
      </dsp:txBody>
      <dsp:txXfrm>
        <a:off x="3025259" y="1888514"/>
        <a:ext cx="1215866" cy="1215866"/>
      </dsp:txXfrm>
    </dsp:sp>
    <dsp:sp modelId="{0A99A272-599B-45F2-A4C6-90DA8D7DB94F}">
      <dsp:nvSpPr>
        <dsp:cNvPr id="0" name=""/>
        <dsp:cNvSpPr/>
      </dsp:nvSpPr>
      <dsp:spPr>
        <a:xfrm rot="16200000">
          <a:off x="3260640" y="1515962"/>
          <a:ext cx="74510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45104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8F68DF-EDFA-412B-8007-9481C82DD6B2}">
      <dsp:nvSpPr>
        <dsp:cNvPr id="0" name=""/>
        <dsp:cNvSpPr/>
      </dsp:nvSpPr>
      <dsp:spPr>
        <a:xfrm>
          <a:off x="2769093" y="113228"/>
          <a:ext cx="1728197" cy="10301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FF0000"/>
              </a:solidFill>
            </a:rPr>
            <a:t>June</a:t>
          </a:r>
          <a:endParaRPr lang="cs-CZ" sz="3500" kern="1200" dirty="0">
            <a:solidFill>
              <a:srgbClr val="FF0000"/>
            </a:solidFill>
          </a:endParaRPr>
        </a:p>
      </dsp:txBody>
      <dsp:txXfrm>
        <a:off x="2769093" y="113228"/>
        <a:ext cx="1728197" cy="1030181"/>
      </dsp:txXfrm>
    </dsp:sp>
    <dsp:sp modelId="{B00D5236-DAFF-4810-A52F-0EF043E577DD}">
      <dsp:nvSpPr>
        <dsp:cNvPr id="0" name=""/>
        <dsp:cNvSpPr/>
      </dsp:nvSpPr>
      <dsp:spPr>
        <a:xfrm rot="1800000">
          <a:off x="4219122" y="2929553"/>
          <a:ext cx="328462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28462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7D7AE1-5787-4D09-8BFF-3038DB73BB84}">
      <dsp:nvSpPr>
        <dsp:cNvPr id="0" name=""/>
        <dsp:cNvSpPr/>
      </dsp:nvSpPr>
      <dsp:spPr>
        <a:xfrm>
          <a:off x="4492621" y="3011669"/>
          <a:ext cx="1516833" cy="8376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88900" rIns="88900" bIns="8890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rgbClr val="FF0000"/>
              </a:solidFill>
            </a:rPr>
            <a:t>July</a:t>
          </a:r>
          <a:endParaRPr lang="cs-CZ" sz="3500" kern="1200" dirty="0">
            <a:solidFill>
              <a:srgbClr val="FF0000"/>
            </a:solidFill>
          </a:endParaRPr>
        </a:p>
      </dsp:txBody>
      <dsp:txXfrm>
        <a:off x="4492621" y="3011669"/>
        <a:ext cx="1516833" cy="837684"/>
      </dsp:txXfrm>
    </dsp:sp>
    <dsp:sp modelId="{658D439A-A5FF-4941-B312-1009A3D182BA}">
      <dsp:nvSpPr>
        <dsp:cNvPr id="0" name=""/>
        <dsp:cNvSpPr/>
      </dsp:nvSpPr>
      <dsp:spPr>
        <a:xfrm rot="9071784">
          <a:off x="2878745" y="2868334"/>
          <a:ext cx="15617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56174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70F1D2-6395-4DAC-B5E7-6B740063B1BD}">
      <dsp:nvSpPr>
        <dsp:cNvPr id="0" name=""/>
        <dsp:cNvSpPr/>
      </dsp:nvSpPr>
      <dsp:spPr>
        <a:xfrm>
          <a:off x="1088203" y="2891718"/>
          <a:ext cx="1800203" cy="1018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>
              <a:solidFill>
                <a:srgbClr val="FF0000"/>
              </a:solidFill>
            </a:rPr>
            <a:t>August</a:t>
          </a:r>
          <a:endParaRPr lang="cs-CZ" sz="3400" kern="1200" dirty="0">
            <a:solidFill>
              <a:srgbClr val="FF0000"/>
            </a:solidFill>
          </a:endParaRPr>
        </a:p>
      </dsp:txBody>
      <dsp:txXfrm>
        <a:off x="1088203" y="2891718"/>
        <a:ext cx="1800203" cy="101829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41D4FB8-7406-4353-B4FC-6B17513E6BEE}">
      <dsp:nvSpPr>
        <dsp:cNvPr id="0" name=""/>
        <dsp:cNvSpPr/>
      </dsp:nvSpPr>
      <dsp:spPr>
        <a:xfrm>
          <a:off x="3206799" y="1658423"/>
          <a:ext cx="1215866" cy="1215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autumn</a:t>
          </a:r>
          <a:endParaRPr lang="cs-CZ" sz="2000" kern="1200" dirty="0"/>
        </a:p>
      </dsp:txBody>
      <dsp:txXfrm>
        <a:off x="3206799" y="1658423"/>
        <a:ext cx="1215866" cy="1215866"/>
      </dsp:txXfrm>
    </dsp:sp>
    <dsp:sp modelId="{B7A6E1BF-FA80-466D-8203-C1357853C69A}">
      <dsp:nvSpPr>
        <dsp:cNvPr id="0" name=""/>
        <dsp:cNvSpPr/>
      </dsp:nvSpPr>
      <dsp:spPr>
        <a:xfrm rot="16074473">
          <a:off x="3426048" y="1305090"/>
          <a:ext cx="70713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707137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CEAC64-BC35-4F2D-B2A1-7C74DD844DDB}">
      <dsp:nvSpPr>
        <dsp:cNvPr id="0" name=""/>
        <dsp:cNvSpPr/>
      </dsp:nvSpPr>
      <dsp:spPr>
        <a:xfrm>
          <a:off x="2589007" y="169956"/>
          <a:ext cx="2326845" cy="78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err="1" smtClean="0">
              <a:solidFill>
                <a:srgbClr val="FF0000"/>
              </a:solidFill>
            </a:rPr>
            <a:t>September</a:t>
          </a:r>
          <a:endParaRPr lang="cs-CZ" sz="2900" kern="1200" dirty="0">
            <a:solidFill>
              <a:srgbClr val="FF0000"/>
            </a:solidFill>
          </a:endParaRPr>
        </a:p>
      </dsp:txBody>
      <dsp:txXfrm>
        <a:off x="2589007" y="169956"/>
        <a:ext cx="2326845" cy="781800"/>
      </dsp:txXfrm>
    </dsp:sp>
    <dsp:sp modelId="{C8696BE7-BE95-43C8-B845-C426D57A74C3}">
      <dsp:nvSpPr>
        <dsp:cNvPr id="0" name=""/>
        <dsp:cNvSpPr/>
      </dsp:nvSpPr>
      <dsp:spPr>
        <a:xfrm rot="2214035">
          <a:off x="4384689" y="2836643"/>
          <a:ext cx="37915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79156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41572F-E412-45EC-B73F-7C1505EA8F0D}">
      <dsp:nvSpPr>
        <dsp:cNvPr id="0" name=""/>
        <dsp:cNvSpPr/>
      </dsp:nvSpPr>
      <dsp:spPr>
        <a:xfrm>
          <a:off x="4433992" y="2950472"/>
          <a:ext cx="1778004" cy="896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>
              <a:solidFill>
                <a:srgbClr val="FF0000"/>
              </a:solidFill>
            </a:rPr>
            <a:t>October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4433992" y="2950472"/>
        <a:ext cx="1778004" cy="896688"/>
      </dsp:txXfrm>
    </dsp:sp>
    <dsp:sp modelId="{21816658-60B2-48D2-923C-8BE84921FA18}">
      <dsp:nvSpPr>
        <dsp:cNvPr id="0" name=""/>
        <dsp:cNvSpPr/>
      </dsp:nvSpPr>
      <dsp:spPr>
        <a:xfrm rot="8848686">
          <a:off x="2691520" y="2804276"/>
          <a:ext cx="55911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59118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542650-88EE-46B6-B294-7DE545A58047}">
      <dsp:nvSpPr>
        <dsp:cNvPr id="0" name=""/>
        <dsp:cNvSpPr/>
      </dsp:nvSpPr>
      <dsp:spPr>
        <a:xfrm>
          <a:off x="857586" y="2954574"/>
          <a:ext cx="2349198" cy="8966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rgbClr val="FF0000"/>
              </a:solidFill>
            </a:rPr>
            <a:t>November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857586" y="2954574"/>
        <a:ext cx="2349198" cy="896696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14FFE8A-5E95-4287-AD83-28060B104A40}">
      <dsp:nvSpPr>
        <dsp:cNvPr id="0" name=""/>
        <dsp:cNvSpPr/>
      </dsp:nvSpPr>
      <dsp:spPr>
        <a:xfrm>
          <a:off x="2986268" y="1622433"/>
          <a:ext cx="1215866" cy="1215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winter</a:t>
          </a:r>
          <a:endParaRPr lang="cs-CZ" sz="2400" kern="1200" dirty="0"/>
        </a:p>
      </dsp:txBody>
      <dsp:txXfrm>
        <a:off x="2986268" y="1622433"/>
        <a:ext cx="1215866" cy="1215866"/>
      </dsp:txXfrm>
    </dsp:sp>
    <dsp:sp modelId="{FCCEB026-5219-4FBB-9813-4AF5CC0B9376}">
      <dsp:nvSpPr>
        <dsp:cNvPr id="0" name=""/>
        <dsp:cNvSpPr/>
      </dsp:nvSpPr>
      <dsp:spPr>
        <a:xfrm rot="16252816">
          <a:off x="3292689" y="1306768"/>
          <a:ext cx="63140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31405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651A82-382C-48EF-8D1F-2AA524D36150}">
      <dsp:nvSpPr>
        <dsp:cNvPr id="0" name=""/>
        <dsp:cNvSpPr/>
      </dsp:nvSpPr>
      <dsp:spPr>
        <a:xfrm>
          <a:off x="2516392" y="230596"/>
          <a:ext cx="2205383" cy="7605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>
              <a:solidFill>
                <a:srgbClr val="FF0000"/>
              </a:solidFill>
            </a:rPr>
            <a:t>December</a:t>
          </a:r>
          <a:endParaRPr lang="cs-CZ" sz="3000" kern="1200" dirty="0">
            <a:solidFill>
              <a:srgbClr val="FF0000"/>
            </a:solidFill>
          </a:endParaRPr>
        </a:p>
      </dsp:txBody>
      <dsp:txXfrm>
        <a:off x="2516392" y="230596"/>
        <a:ext cx="2205383" cy="760506"/>
      </dsp:txXfrm>
    </dsp:sp>
    <dsp:sp modelId="{55818F7A-E8CD-430D-9AFD-8768572413B7}">
      <dsp:nvSpPr>
        <dsp:cNvPr id="0" name=""/>
        <dsp:cNvSpPr/>
      </dsp:nvSpPr>
      <dsp:spPr>
        <a:xfrm rot="2145108">
          <a:off x="4140639" y="2858711"/>
          <a:ext cx="65265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52659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1712D0-22F4-476E-B339-A3ADA7D63D53}">
      <dsp:nvSpPr>
        <dsp:cNvPr id="0" name=""/>
        <dsp:cNvSpPr/>
      </dsp:nvSpPr>
      <dsp:spPr>
        <a:xfrm>
          <a:off x="4311926" y="3049378"/>
          <a:ext cx="1850009" cy="72732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rgbClr val="FF0000"/>
              </a:solidFill>
            </a:rPr>
            <a:t>January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4311926" y="3049378"/>
        <a:ext cx="1850009" cy="727326"/>
      </dsp:txXfrm>
    </dsp:sp>
    <dsp:sp modelId="{43E140F6-4C8D-46B6-ACEF-3C59F4C73378}">
      <dsp:nvSpPr>
        <dsp:cNvPr id="0" name=""/>
        <dsp:cNvSpPr/>
      </dsp:nvSpPr>
      <dsp:spPr>
        <a:xfrm rot="8604507">
          <a:off x="2499219" y="2842755"/>
          <a:ext cx="54029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40293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31A76F-80F5-469C-9F23-9C33FDA19169}">
      <dsp:nvSpPr>
        <dsp:cNvPr id="0" name=""/>
        <dsp:cNvSpPr/>
      </dsp:nvSpPr>
      <dsp:spPr>
        <a:xfrm>
          <a:off x="962763" y="3003791"/>
          <a:ext cx="2076949" cy="818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rgbClr val="FF0000"/>
              </a:solidFill>
            </a:rPr>
            <a:t>February</a:t>
          </a:r>
          <a:endParaRPr lang="cs-CZ" sz="3200" kern="1200" dirty="0">
            <a:solidFill>
              <a:srgbClr val="FF0000"/>
            </a:solidFill>
          </a:endParaRPr>
        </a:p>
      </dsp:txBody>
      <dsp:txXfrm>
        <a:off x="962763" y="3003791"/>
        <a:ext cx="2076949" cy="8184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996FE49-4DFB-4118-A370-E60C1105107A}">
      <dsp:nvSpPr>
        <dsp:cNvPr id="0" name=""/>
        <dsp:cNvSpPr/>
      </dsp:nvSpPr>
      <dsp:spPr>
        <a:xfrm>
          <a:off x="2954416" y="1885542"/>
          <a:ext cx="1215866" cy="121586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1900" kern="1200" dirty="0" smtClean="0"/>
            <a:t>SPRING</a:t>
          </a:r>
          <a:endParaRPr lang="cs-CZ" sz="1900" kern="1200" dirty="0"/>
        </a:p>
      </dsp:txBody>
      <dsp:txXfrm>
        <a:off x="2954416" y="1885542"/>
        <a:ext cx="1215866" cy="1215866"/>
      </dsp:txXfrm>
    </dsp:sp>
    <dsp:sp modelId="{9C744DE1-D4C0-4D8B-B8C0-BCDBD889CB70}">
      <dsp:nvSpPr>
        <dsp:cNvPr id="0" name=""/>
        <dsp:cNvSpPr/>
      </dsp:nvSpPr>
      <dsp:spPr>
        <a:xfrm rot="16200000">
          <a:off x="3135910" y="1459103"/>
          <a:ext cx="85287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52879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DF96224-3655-4C4F-965A-E937B4FDE39A}">
      <dsp:nvSpPr>
        <dsp:cNvPr id="0" name=""/>
        <dsp:cNvSpPr/>
      </dsp:nvSpPr>
      <dsp:spPr>
        <a:xfrm>
          <a:off x="3155034" y="218032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3155034" y="218032"/>
        <a:ext cx="814630" cy="814630"/>
      </dsp:txXfrm>
    </dsp:sp>
    <dsp:sp modelId="{815C8185-973E-4CC3-9BEF-293FB2DC979E}">
      <dsp:nvSpPr>
        <dsp:cNvPr id="0" name=""/>
        <dsp:cNvSpPr/>
      </dsp:nvSpPr>
      <dsp:spPr>
        <a:xfrm rot="1800000">
          <a:off x="4123672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F7FEA6-8DBF-4CD6-ABD5-A0431505E283}">
      <dsp:nvSpPr>
        <dsp:cNvPr id="0" name=""/>
        <dsp:cNvSpPr/>
      </dsp:nvSpPr>
      <dsp:spPr>
        <a:xfrm>
          <a:off x="4772881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4772881" y="3020224"/>
        <a:ext cx="814630" cy="814630"/>
      </dsp:txXfrm>
    </dsp:sp>
    <dsp:sp modelId="{91109584-4D8D-4295-AF48-B3256EFF3EEB}">
      <dsp:nvSpPr>
        <dsp:cNvPr id="0" name=""/>
        <dsp:cNvSpPr/>
      </dsp:nvSpPr>
      <dsp:spPr>
        <a:xfrm rot="9000000">
          <a:off x="2305207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BAD508-CAD2-468E-9150-21D04AE30564}">
      <dsp:nvSpPr>
        <dsp:cNvPr id="0" name=""/>
        <dsp:cNvSpPr/>
      </dsp:nvSpPr>
      <dsp:spPr>
        <a:xfrm>
          <a:off x="1537188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537188" y="3020224"/>
        <a:ext cx="814630" cy="81463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866A8A8-599D-47B1-B102-499C5BDFA4AC}">
      <dsp:nvSpPr>
        <dsp:cNvPr id="0" name=""/>
        <dsp:cNvSpPr/>
      </dsp:nvSpPr>
      <dsp:spPr>
        <a:xfrm>
          <a:off x="2954416" y="1885542"/>
          <a:ext cx="1215866" cy="121586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1700" kern="1200" dirty="0" smtClean="0"/>
            <a:t>SUMMER</a:t>
          </a:r>
          <a:endParaRPr lang="cs-CZ" sz="1700" kern="1200" dirty="0"/>
        </a:p>
      </dsp:txBody>
      <dsp:txXfrm>
        <a:off x="2954416" y="1885542"/>
        <a:ext cx="1215866" cy="1215866"/>
      </dsp:txXfrm>
    </dsp:sp>
    <dsp:sp modelId="{542B9D1C-AD41-4282-869E-F98156A1B96D}">
      <dsp:nvSpPr>
        <dsp:cNvPr id="0" name=""/>
        <dsp:cNvSpPr/>
      </dsp:nvSpPr>
      <dsp:spPr>
        <a:xfrm rot="16200000">
          <a:off x="3135910" y="1459103"/>
          <a:ext cx="85287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52879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B852E5-090F-4431-9889-43C8832874E2}">
      <dsp:nvSpPr>
        <dsp:cNvPr id="0" name=""/>
        <dsp:cNvSpPr/>
      </dsp:nvSpPr>
      <dsp:spPr>
        <a:xfrm>
          <a:off x="3155034" y="218032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155034" y="218032"/>
        <a:ext cx="814630" cy="814630"/>
      </dsp:txXfrm>
    </dsp:sp>
    <dsp:sp modelId="{9D3BB8ED-5BD1-4EEB-AF70-C43B0AA02359}">
      <dsp:nvSpPr>
        <dsp:cNvPr id="0" name=""/>
        <dsp:cNvSpPr/>
      </dsp:nvSpPr>
      <dsp:spPr>
        <a:xfrm rot="1800000">
          <a:off x="4123672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8A461D-EF19-4FC3-A422-EF63DF6C5826}">
      <dsp:nvSpPr>
        <dsp:cNvPr id="0" name=""/>
        <dsp:cNvSpPr/>
      </dsp:nvSpPr>
      <dsp:spPr>
        <a:xfrm>
          <a:off x="4772881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772881" y="3020224"/>
        <a:ext cx="814630" cy="814630"/>
      </dsp:txXfrm>
    </dsp:sp>
    <dsp:sp modelId="{7CD780A9-C957-4843-9AEC-4C4122E2A724}">
      <dsp:nvSpPr>
        <dsp:cNvPr id="0" name=""/>
        <dsp:cNvSpPr/>
      </dsp:nvSpPr>
      <dsp:spPr>
        <a:xfrm rot="9000000">
          <a:off x="2305207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D0E2D4F-AB5B-402D-879E-291BEDA8A0A0}">
      <dsp:nvSpPr>
        <dsp:cNvPr id="0" name=""/>
        <dsp:cNvSpPr/>
      </dsp:nvSpPr>
      <dsp:spPr>
        <a:xfrm>
          <a:off x="1537188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537188" y="3020224"/>
        <a:ext cx="814630" cy="81463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654FF0A-6847-4369-92DD-B9E56E820998}">
      <dsp:nvSpPr>
        <dsp:cNvPr id="0" name=""/>
        <dsp:cNvSpPr/>
      </dsp:nvSpPr>
      <dsp:spPr>
        <a:xfrm>
          <a:off x="2954416" y="1885542"/>
          <a:ext cx="1215866" cy="121586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1800" kern="1200" dirty="0" smtClean="0"/>
            <a:t>AUTUMN</a:t>
          </a:r>
          <a:endParaRPr lang="cs-CZ" sz="1800" kern="1200" dirty="0"/>
        </a:p>
      </dsp:txBody>
      <dsp:txXfrm>
        <a:off x="2954416" y="1885542"/>
        <a:ext cx="1215866" cy="1215866"/>
      </dsp:txXfrm>
    </dsp:sp>
    <dsp:sp modelId="{EE2772B4-039E-46FC-AFB1-EBE4B305869D}">
      <dsp:nvSpPr>
        <dsp:cNvPr id="0" name=""/>
        <dsp:cNvSpPr/>
      </dsp:nvSpPr>
      <dsp:spPr>
        <a:xfrm rot="16200000">
          <a:off x="3135910" y="1459103"/>
          <a:ext cx="85287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52879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074A1D-E36C-4FCC-9B40-520772C8FBAA}">
      <dsp:nvSpPr>
        <dsp:cNvPr id="0" name=""/>
        <dsp:cNvSpPr/>
      </dsp:nvSpPr>
      <dsp:spPr>
        <a:xfrm>
          <a:off x="3155034" y="218032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155034" y="218032"/>
        <a:ext cx="814630" cy="814630"/>
      </dsp:txXfrm>
    </dsp:sp>
    <dsp:sp modelId="{F6A7C462-7478-45CF-B94B-B7F72EFD8D4F}">
      <dsp:nvSpPr>
        <dsp:cNvPr id="0" name=""/>
        <dsp:cNvSpPr/>
      </dsp:nvSpPr>
      <dsp:spPr>
        <a:xfrm rot="1800000">
          <a:off x="4123672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165BC9-35E2-4914-9398-84ED2B33A7CD}">
      <dsp:nvSpPr>
        <dsp:cNvPr id="0" name=""/>
        <dsp:cNvSpPr/>
      </dsp:nvSpPr>
      <dsp:spPr>
        <a:xfrm>
          <a:off x="4772881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772881" y="3020224"/>
        <a:ext cx="814630" cy="814630"/>
      </dsp:txXfrm>
    </dsp:sp>
    <dsp:sp modelId="{09FEAC61-54FA-4577-845A-7E361D27B172}">
      <dsp:nvSpPr>
        <dsp:cNvPr id="0" name=""/>
        <dsp:cNvSpPr/>
      </dsp:nvSpPr>
      <dsp:spPr>
        <a:xfrm rot="9000000">
          <a:off x="2305207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8845C7B-4979-4DD2-9AE5-A855E3399F60}">
      <dsp:nvSpPr>
        <dsp:cNvPr id="0" name=""/>
        <dsp:cNvSpPr/>
      </dsp:nvSpPr>
      <dsp:spPr>
        <a:xfrm>
          <a:off x="1537188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537188" y="3020224"/>
        <a:ext cx="814630" cy="81463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8C027AB-69A0-4B12-958D-19DF1884D295}">
      <dsp:nvSpPr>
        <dsp:cNvPr id="0" name=""/>
        <dsp:cNvSpPr/>
      </dsp:nvSpPr>
      <dsp:spPr>
        <a:xfrm>
          <a:off x="2954416" y="1885542"/>
          <a:ext cx="1215866" cy="121586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pl-PL" sz="1900" kern="1200" dirty="0" smtClean="0"/>
            <a:t>WINTER</a:t>
          </a:r>
          <a:endParaRPr lang="cs-CZ" sz="1900" kern="1200" dirty="0"/>
        </a:p>
      </dsp:txBody>
      <dsp:txXfrm>
        <a:off x="2954416" y="1885542"/>
        <a:ext cx="1215866" cy="1215866"/>
      </dsp:txXfrm>
    </dsp:sp>
    <dsp:sp modelId="{0B4064F0-150D-4346-AE55-E93931C07AAA}">
      <dsp:nvSpPr>
        <dsp:cNvPr id="0" name=""/>
        <dsp:cNvSpPr/>
      </dsp:nvSpPr>
      <dsp:spPr>
        <a:xfrm rot="16200000">
          <a:off x="3135910" y="1459103"/>
          <a:ext cx="852879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52879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61C859-36D1-4F23-AE58-F80DBF684323}">
      <dsp:nvSpPr>
        <dsp:cNvPr id="0" name=""/>
        <dsp:cNvSpPr/>
      </dsp:nvSpPr>
      <dsp:spPr>
        <a:xfrm>
          <a:off x="3155034" y="218032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155034" y="218032"/>
        <a:ext cx="814630" cy="814630"/>
      </dsp:txXfrm>
    </dsp:sp>
    <dsp:sp modelId="{451F8BE8-A4B9-44DE-9188-DDF4FA9BF667}">
      <dsp:nvSpPr>
        <dsp:cNvPr id="0" name=""/>
        <dsp:cNvSpPr/>
      </dsp:nvSpPr>
      <dsp:spPr>
        <a:xfrm rot="1800000">
          <a:off x="4123672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6E957B-63A2-41FF-AF0C-18EB555A703A}">
      <dsp:nvSpPr>
        <dsp:cNvPr id="0" name=""/>
        <dsp:cNvSpPr/>
      </dsp:nvSpPr>
      <dsp:spPr>
        <a:xfrm>
          <a:off x="4772881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4772881" y="3020224"/>
        <a:ext cx="814630" cy="814630"/>
      </dsp:txXfrm>
    </dsp:sp>
    <dsp:sp modelId="{574A8384-4606-4245-8E7C-9D765A7CC808}">
      <dsp:nvSpPr>
        <dsp:cNvPr id="0" name=""/>
        <dsp:cNvSpPr/>
      </dsp:nvSpPr>
      <dsp:spPr>
        <a:xfrm rot="9000000">
          <a:off x="2305207" y="3018421"/>
          <a:ext cx="695820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582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CF075F6-02D2-46DD-BBD4-49DDD2D4BD2D}">
      <dsp:nvSpPr>
        <dsp:cNvPr id="0" name=""/>
        <dsp:cNvSpPr/>
      </dsp:nvSpPr>
      <dsp:spPr>
        <a:xfrm>
          <a:off x="1537188" y="3020224"/>
          <a:ext cx="814630" cy="81463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537188" y="3020224"/>
        <a:ext cx="814630" cy="8146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E59E4-347C-4FEA-86A4-72954E07963F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8F4F9-D2EF-40B5-A210-70E8FF3EA6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9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0.wm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1.wmf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2.wmf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2656"/>
            <a:ext cx="4320480" cy="814331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3285" y="1191795"/>
            <a:ext cx="5093493" cy="5588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06268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MONTHS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437112"/>
            <a:ext cx="2088232" cy="1687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8299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Months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</a:rPr>
              <a:t>January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February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March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April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smtClean="0">
                <a:solidFill>
                  <a:srgbClr val="002060"/>
                </a:solidFill>
              </a:rPr>
              <a:t>May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June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July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August</a:t>
            </a:r>
          </a:p>
          <a:p>
            <a:r>
              <a:rPr lang="cs-CZ" sz="2800" dirty="0" err="1" smtClean="0">
                <a:solidFill>
                  <a:srgbClr val="002060"/>
                </a:solidFill>
              </a:rPr>
              <a:t>September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October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November</a:t>
            </a:r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dirty="0" err="1" smtClean="0">
                <a:solidFill>
                  <a:srgbClr val="002060"/>
                </a:solidFill>
              </a:rPr>
              <a:t>December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68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Springs</a:t>
            </a:r>
            <a:r>
              <a:rPr lang="cs-CZ" dirty="0" smtClean="0"/>
              <a:t> </a:t>
            </a:r>
            <a:r>
              <a:rPr lang="cs-CZ" dirty="0" err="1" smtClean="0"/>
              <a:t>months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66527324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5" name="Picture 3" descr="C:\Users\Halina\AppData\Local\Microsoft\Windows\Temporary Internet Files\Content.IE5\JQ62JOGY\MP90040118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2688405" cy="2150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020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Summers</a:t>
            </a:r>
            <a:r>
              <a:rPr lang="cs-CZ" dirty="0" smtClean="0"/>
              <a:t> </a:t>
            </a:r>
            <a:r>
              <a:rPr lang="cs-CZ" dirty="0" err="1" smtClean="0"/>
              <a:t>months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1536449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Halina\AppData\Local\Microsoft\Windows\Temporary Internet Files\Content.IE5\T0ARVP05\MC90043815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187960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007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Autumns</a:t>
            </a:r>
            <a:r>
              <a:rPr lang="cs-CZ" dirty="0" smtClean="0"/>
              <a:t> </a:t>
            </a:r>
            <a:r>
              <a:rPr lang="cs-CZ" dirty="0" err="1" smtClean="0"/>
              <a:t>months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31351175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22" name="Picture 2" descr="C:\Users\Halina\AppData\Local\Microsoft\Windows\Temporary Internet Files\Content.IE5\463GD78K\MC9003359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269" y="1556792"/>
            <a:ext cx="2498877" cy="2634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503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Winters</a:t>
            </a:r>
            <a:r>
              <a:rPr lang="cs-CZ" dirty="0" smtClean="0"/>
              <a:t> </a:t>
            </a:r>
            <a:r>
              <a:rPr lang="cs-CZ" dirty="0" err="1" smtClean="0"/>
              <a:t>months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85744767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147" name="Picture 3" descr="C:\Users\Halina\AppData\Local\Microsoft\Windows\Temporary Internet Files\Content.IE5\5GH3BH1C\MC9003263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99286"/>
            <a:ext cx="182880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6610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Dopisz nazwy miesięcy: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J ..........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F ..........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M 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A 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M 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J ..........</a:t>
            </a:r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J ..........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A 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S 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O 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N .........</a:t>
            </a:r>
          </a:p>
          <a:p>
            <a:r>
              <a:rPr lang="pl-PL" sz="2800" dirty="0" smtClean="0">
                <a:solidFill>
                  <a:schemeClr val="accent6">
                    <a:lumMod val="50000"/>
                  </a:schemeClr>
                </a:solidFill>
              </a:rPr>
              <a:t>D .........</a:t>
            </a:r>
            <a:endParaRPr lang="pl-PL" sz="28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1" name="Picture 3" descr="C:\Users\Halina\AppData\Local\Microsoft\Windows\Temporary Internet Files\Content.IE5\T0ARVP05\MC9004384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2016224" cy="1927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3636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Uzupełnij miesiące wiosenne: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7998803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195" name="Picture 3" descr="C:\Users\Halina\AppData\Local\Microsoft\Windows\Temporary Internet Files\Content.IE5\5GH3BH1C\MP9004226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3476" y="0"/>
            <a:ext cx="1776363" cy="26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1156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Uzupełnij miesiące letnie: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0824016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219" name="Picture 3" descr="C:\Users\Halina\AppData\Local\Microsoft\Windows\Temporary Internet Files\Content.IE5\8FAIFKI2\MC900412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2656"/>
            <a:ext cx="1800200" cy="178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5293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Uzupełnij miesiące jesienne: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4894880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42" name="Picture 2" descr="C:\Users\Halina\AppData\Local\Microsoft\Windows\Temporary Internet Files\Content.IE5\463GD78K\MC9001828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719986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2924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Uzupełnij miesiące zimowe: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1947499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1268" name="Picture 4" descr="C:\Users\Halina\AppData\Local\Microsoft\Windows\Temporary Internet Files\Content.IE5\5GH3BH1C\MC9004133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5" y="260647"/>
            <a:ext cx="2079028" cy="189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756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3068960"/>
            <a:ext cx="7125112" cy="278983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63</TotalTime>
  <Words>94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Summer</vt:lpstr>
      <vt:lpstr>Snímek 1</vt:lpstr>
      <vt:lpstr>MONTHS</vt:lpstr>
      <vt:lpstr>Months:</vt:lpstr>
      <vt:lpstr>Springs months:</vt:lpstr>
      <vt:lpstr>Summers months:</vt:lpstr>
      <vt:lpstr>Autumns months:</vt:lpstr>
      <vt:lpstr>Winters months:</vt:lpstr>
      <vt:lpstr>Dopisz nazwy miesięcy:</vt:lpstr>
      <vt:lpstr>Uzupełnij miesiące wiosenne:</vt:lpstr>
      <vt:lpstr>Uzupełnij miesiące letnie:</vt:lpstr>
      <vt:lpstr>Uzupełnij miesiące jesienne:</vt:lpstr>
      <vt:lpstr>Uzupełnij miesiące zimowe: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MONTHS</dc:title>
  <dc:creator>Halina Kulig</dc:creator>
  <cp:lastModifiedBy>HP</cp:lastModifiedBy>
  <cp:revision>10</cp:revision>
  <dcterms:created xsi:type="dcterms:W3CDTF">2011-06-12T14:24:52Z</dcterms:created>
  <dcterms:modified xsi:type="dcterms:W3CDTF">2013-06-02T19:38:54Z</dcterms:modified>
</cp:coreProperties>
</file>