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pPr algn="ctr" eaLnBrk="1" latinLnBrk="0" hangingPunct="1"/>
            <a:fld id="{23A271A1-F6D6-438B-A432-4747EE7ECD40}" type="datetimeFigureOut">
              <a:rPr lang="en-US" smtClean="0"/>
              <a:pPr algn="ctr" eaLnBrk="1" latinLnBrk="0" hangingPunct="1"/>
              <a:t>7/24/2011</a:t>
            </a:fld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0C94032-CD4C-4C25-B0C2-CEC720522D92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tx2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23A271A1-F6D6-438B-A432-4747EE7ECD40}" type="datetimeFigureOut">
              <a:rPr lang="en-US" smtClean="0"/>
              <a:pPr eaLnBrk="1" latinLnBrk="0" hangingPunct="1"/>
              <a:t>7/24/2011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0C94032-CD4C-4C25-B0C2-CEC720522D92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23A271A1-F6D6-438B-A432-4747EE7ECD40}" type="datetimeFigureOut">
              <a:rPr lang="en-US" smtClean="0"/>
              <a:pPr eaLnBrk="1" latinLnBrk="0" hangingPunct="1"/>
              <a:t>7/24/2011</a:t>
            </a:fld>
            <a:endParaRPr lang="en-US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pPr algn="ctr" eaLnBrk="1" latinLnBrk="0" hangingPunct="1"/>
            <a:fld id="{F0C94032-CD4C-4C25-B0C2-CEC720522D92}" type="slidenum">
              <a:rPr kumimoji="0" lang="en-US" smtClean="0"/>
              <a:pPr algn="ctr" eaLnBrk="1" latinLnBrk="0" hangingPunct="1"/>
              <a:t>‹#›</a:t>
            </a:fld>
            <a:endParaRPr kumimoji="0" lang="en-US" sz="2400" dirty="0">
              <a:solidFill>
                <a:srgbClr val="FFFFFF"/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pPr eaLnBrk="1" latinLnBrk="0" hangingPunct="1"/>
            <a:fld id="{23A271A1-F6D6-438B-A432-4747EE7ECD40}" type="datetimeFigureOut">
              <a:rPr lang="en-US" smtClean="0"/>
              <a:pPr eaLnBrk="1" latinLnBrk="0" hangingPunct="1"/>
              <a:t>7/24/2011</a:t>
            </a:fld>
            <a:endParaRPr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 algn="ctr" eaLnBrk="1" latinLnBrk="0" hangingPunct="1"/>
            <a:fld id="{F0C94032-CD4C-4C25-B0C2-CEC720522D92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pPr eaLnBrk="1" latinLnBrk="0" hangingPunct="1"/>
            <a:fld id="{23A271A1-F6D6-438B-A432-4747EE7ECD40}" type="datetimeFigureOut">
              <a:rPr lang="en-US" smtClean="0"/>
              <a:pPr eaLnBrk="1" latinLnBrk="0" hangingPunct="1"/>
              <a:t>7/24/2011</a:t>
            </a:fld>
            <a:endParaRPr lang="en-US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 algn="ctr" eaLnBrk="1" latinLnBrk="0" hangingPunct="1"/>
            <a:fld id="{F0C94032-CD4C-4C25-B0C2-CEC720522D92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kumimoji="0" lang="en-US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23A271A1-F6D6-438B-A432-4747EE7ECD40}" type="datetimeFigureOut">
              <a:rPr lang="en-US" smtClean="0"/>
              <a:pPr eaLnBrk="1" latinLnBrk="0" hangingPunct="1"/>
              <a:t>7/24/2011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0C94032-CD4C-4C25-B0C2-CEC720522D92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23A271A1-F6D6-438B-A432-4747EE7ECD40}" type="datetimeFigureOut">
              <a:rPr lang="en-US" smtClean="0"/>
              <a:pPr eaLnBrk="1" latinLnBrk="0" hangingPunct="1"/>
              <a:t>7/24/2011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0C94032-CD4C-4C25-B0C2-CEC720522D92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23A271A1-F6D6-438B-A432-4747EE7ECD40}" type="datetimeFigureOut">
              <a:rPr lang="en-US" smtClean="0"/>
              <a:pPr eaLnBrk="1" latinLnBrk="0" hangingPunct="1"/>
              <a:t>7/24/2011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0C94032-CD4C-4C25-B0C2-CEC720522D92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pPr eaLnBrk="1" latinLnBrk="0" hangingPunct="1"/>
            <a:fld id="{23A271A1-F6D6-438B-A432-4747EE7ECD40}" type="datetimeFigureOut">
              <a:rPr lang="en-US" smtClean="0"/>
              <a:pPr eaLnBrk="1" latinLnBrk="0" hangingPunct="1"/>
              <a:t>7/24/2011</a:t>
            </a:fld>
            <a:endParaRPr lang="en-US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pPr algn="ctr" eaLnBrk="1" latinLnBrk="0" hangingPunct="1"/>
            <a:fld id="{F0C94032-CD4C-4C25-B0C2-CEC720522D92}" type="slidenum">
              <a:rPr kumimoji="0" lang="en-US" smtClean="0"/>
              <a:pPr algn="ctr" eaLnBrk="1" latinLnBrk="0" hangingPunct="1"/>
              <a:t>‹#›</a:t>
            </a:fld>
            <a:endParaRPr kumimoji="0" lang="en-US" sz="2800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kumimoji="0" lang="en-US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23A271A1-F6D6-438B-A432-4747EE7ECD40}" type="datetimeFigureOut">
              <a:rPr lang="en-US" smtClean="0"/>
              <a:pPr eaLnBrk="1" latinLnBrk="0" hangingPunct="1"/>
              <a:t>7/24/2011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94032-CD4C-4C25-B0C2-CEC720522D92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pPr eaLnBrk="1" latinLnBrk="0" hangingPunct="1"/>
            <a:fld id="{23A271A1-F6D6-438B-A432-4747EE7ECD40}" type="datetimeFigureOut">
              <a:rPr lang="en-US" smtClean="0"/>
              <a:pPr eaLnBrk="1" latinLnBrk="0" hangingPunct="1"/>
              <a:t>7/24/2011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kumimoji="0" lang="en-US" dirty="0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F0C94032-CD4C-4C25-B0C2-CEC720522D92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 eaLnBrk="1" latinLnBrk="0" hangingPunct="1"/>
            <a:fld id="{23A271A1-F6D6-438B-A432-4747EE7ECD40}" type="datetimeFigureOut">
              <a:rPr lang="en-US" smtClean="0"/>
              <a:pPr eaLnBrk="1" latinLnBrk="0" hangingPunct="1"/>
              <a:t>7/24/2011</a:t>
            </a:fld>
            <a:endParaRPr lang="en-US" sz="1400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endParaRPr kumimoji="0" lang="en-US" sz="1400" dirty="0">
              <a:solidFill>
                <a:schemeClr val="tx2"/>
              </a:solidFill>
            </a:endParaRPr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algn="ctr" eaLnBrk="1" latinLnBrk="0" hangingPunct="1"/>
            <a:fld id="{F0C94032-CD4C-4C25-B0C2-CEC720522D92}" type="slidenum">
              <a:rPr kumimoji="0" lang="en-US" smtClean="0"/>
              <a:pPr algn="ctr" eaLnBrk="1" latinLnBrk="0" hangingPunct="1"/>
              <a:t>‹#›</a:t>
            </a:fld>
            <a:endParaRPr kumimoji="0" lang="en-US" sz="1400" b="1" dirty="0">
              <a:solidFill>
                <a:srgbClr val="FFFFFF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2267744" y="2754758"/>
            <a:ext cx="507286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VY_32_INOVACE_01_PARDUBICKY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KRAJ_17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2"/>
          <p:cNvSpPr txBox="1">
            <a:spLocks noChangeArrowheads="1"/>
          </p:cNvSpPr>
          <p:nvPr/>
        </p:nvSpPr>
        <p:spPr bwMode="auto">
          <a:xfrm>
            <a:off x="681038" y="3573016"/>
            <a:ext cx="7777162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600" b="1" dirty="0">
                <a:latin typeface="Times New Roman" pitchFamily="18" charset="0"/>
              </a:rPr>
              <a:t>Název projektu:	OP VK 1.4 42937515</a:t>
            </a:r>
          </a:p>
          <a:p>
            <a:r>
              <a:rPr lang="cs-CZ" sz="1600" b="1" dirty="0">
                <a:latin typeface="Times New Roman" pitchFamily="18" charset="0"/>
              </a:rPr>
              <a:t>Číslo projektu:	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CZ.1.07/1.4.00/21.1253</a:t>
            </a:r>
          </a:p>
          <a:p>
            <a:pPr eaLnBrk="1" hangingPunct="1"/>
            <a:r>
              <a:rPr lang="cs-CZ" sz="1600" b="1" dirty="0" smtClean="0">
                <a:latin typeface="Times New Roman" pitchFamily="18" charset="0"/>
              </a:rPr>
              <a:t>Název </a:t>
            </a:r>
            <a:r>
              <a:rPr lang="cs-CZ" sz="1600" b="1" dirty="0">
                <a:latin typeface="Times New Roman" pitchFamily="18" charset="0"/>
              </a:rPr>
              <a:t>šablony:	</a:t>
            </a:r>
            <a:r>
              <a:rPr lang="cs-CZ" sz="1600" b="1" dirty="0">
                <a:latin typeface="Times New Roman" pitchFamily="18" charset="0"/>
                <a:cs typeface="Arial" charset="0"/>
              </a:rPr>
              <a:t>III/2 </a:t>
            </a:r>
            <a:r>
              <a:rPr lang="cs-CZ" sz="1600" b="1" dirty="0">
                <a:latin typeface="Times New Roman" pitchFamily="18" charset="0"/>
              </a:rPr>
              <a:t>Inovace a zkvalitnění výuky prostřednictvím ICT</a:t>
            </a:r>
          </a:p>
          <a:p>
            <a:pPr eaLnBrk="1" hangingPunct="1"/>
            <a:r>
              <a:rPr lang="cs-CZ" sz="1600" b="1" dirty="0">
                <a:latin typeface="Times New Roman" pitchFamily="18" charset="0"/>
              </a:rPr>
              <a:t>Název školy:	Základní škola Dašice, okres </a:t>
            </a:r>
            <a:r>
              <a:rPr lang="cs-CZ" sz="1600" b="1" dirty="0" smtClean="0">
                <a:latin typeface="Times New Roman" pitchFamily="18" charset="0"/>
              </a:rPr>
              <a:t>Pardubice</a:t>
            </a:r>
          </a:p>
          <a:p>
            <a:pPr eaLnBrk="1" hangingPunct="1"/>
            <a:r>
              <a:rPr lang="cs-CZ" sz="1600" b="1" dirty="0" smtClean="0">
                <a:latin typeface="Times New Roman" pitchFamily="18" charset="0"/>
              </a:rPr>
              <a:t>Autor výstupu:	Jitka Vaňousová</a:t>
            </a:r>
            <a:endParaRPr lang="cs-CZ" sz="1600" b="1" dirty="0">
              <a:latin typeface="Times New Roman" pitchFamily="18" charset="0"/>
            </a:endParaRPr>
          </a:p>
          <a:p>
            <a:pPr eaLnBrk="1" hangingPunct="1"/>
            <a:endParaRPr lang="cs-CZ" sz="1600" b="1" dirty="0">
              <a:latin typeface="Times New Roman" pitchFamily="18" charset="0"/>
              <a:cs typeface="Arial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6310109"/>
              </p:ext>
            </p:extLst>
          </p:nvPr>
        </p:nvGraphicFramePr>
        <p:xfrm>
          <a:off x="4084048" y="602326"/>
          <a:ext cx="982662" cy="97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Rastrový obrázek" r:id="rId4" imgW="3000000" imgH="2980952" progId="PBrush">
                  <p:embed/>
                </p:oleObj>
              </mc:Choice>
              <mc:Fallback>
                <p:oleObj name="Rastrový obrázek" r:id="rId4" imgW="3000000" imgH="2980952" progId="PBrush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84048" y="602326"/>
                        <a:ext cx="982662" cy="979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Nadpis 1"/>
          <p:cNvSpPr txBox="1">
            <a:spLocks/>
          </p:cNvSpPr>
          <p:nvPr/>
        </p:nvSpPr>
        <p:spPr>
          <a:xfrm>
            <a:off x="395536" y="1672083"/>
            <a:ext cx="8424936" cy="10826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>
                <a:solidFill>
                  <a:srgbClr val="FF0000"/>
                </a:solidFill>
              </a:rPr>
              <a:t>PARDUBICE – VLASTNÍ NÁZVY</a:t>
            </a:r>
          </a:p>
        </p:txBody>
      </p:sp>
    </p:spTree>
    <p:extLst>
      <p:ext uri="{BB962C8B-B14F-4D97-AF65-F5344CB8AC3E}">
        <p14:creationId xmlns:p14="http://schemas.microsoft.com/office/powerpoint/2010/main" val="1371739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Vlastní jména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3283592"/>
            <a:ext cx="3886200" cy="1891016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0600" y="2853370"/>
            <a:ext cx="3886200" cy="2751459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Pardubický kraj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pardubický okres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0469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371601" y="2743200"/>
            <a:ext cx="4280520" cy="30620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ulice Demokratické mládeže</a:t>
            </a:r>
          </a:p>
          <a:p>
            <a:r>
              <a:rPr lang="cs-CZ" dirty="0" smtClean="0"/>
              <a:t>Kpt. Nálepky</a:t>
            </a:r>
          </a:p>
          <a:p>
            <a:r>
              <a:rPr lang="cs-CZ" dirty="0" smtClean="0"/>
              <a:t>náměstí 9. května</a:t>
            </a:r>
          </a:p>
          <a:p>
            <a:r>
              <a:rPr lang="cs-CZ" dirty="0" smtClean="0"/>
              <a:t>třída Míru</a:t>
            </a:r>
          </a:p>
          <a:p>
            <a:r>
              <a:rPr lang="cs-CZ" dirty="0" smtClean="0"/>
              <a:t>Benešovo náměstí</a:t>
            </a:r>
          </a:p>
          <a:p>
            <a:r>
              <a:rPr lang="cs-CZ" dirty="0" smtClean="0"/>
              <a:t>ulice Na Vrškách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Názvy ulic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2708920"/>
            <a:ext cx="2286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683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6505" y="4149468"/>
            <a:ext cx="3096344" cy="2322258"/>
          </a:xfrm>
          <a:prstGeom prst="rect">
            <a:avLst/>
          </a:prstGeom>
        </p:spPr>
      </p:pic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371601" y="2743200"/>
            <a:ext cx="4856584" cy="3206080"/>
          </a:xfrm>
        </p:spPr>
        <p:txBody>
          <a:bodyPr>
            <a:normAutofit/>
          </a:bodyPr>
          <a:lstStyle/>
          <a:p>
            <a:r>
              <a:rPr lang="cs-CZ" dirty="0"/>
              <a:t>Krajský úřad Pardubického kraje</a:t>
            </a:r>
          </a:p>
          <a:p>
            <a:r>
              <a:rPr lang="cs-CZ" dirty="0" smtClean="0"/>
              <a:t>Východočeské divadlo</a:t>
            </a:r>
          </a:p>
          <a:p>
            <a:r>
              <a:rPr lang="cs-CZ" dirty="0" smtClean="0"/>
              <a:t>Pardubická krajská nemocnice</a:t>
            </a:r>
          </a:p>
          <a:p>
            <a:r>
              <a:rPr lang="cs-CZ" dirty="0" smtClean="0"/>
              <a:t>Magistrát města Pardubic</a:t>
            </a:r>
          </a:p>
          <a:p>
            <a:r>
              <a:rPr lang="cs-CZ" dirty="0" smtClean="0"/>
              <a:t>Základní škola Dašice</a:t>
            </a:r>
          </a:p>
          <a:p>
            <a:r>
              <a:rPr lang="cs-CZ" dirty="0" smtClean="0"/>
              <a:t>dašická základní škola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Názvy institucí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7005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371601" y="2743200"/>
            <a:ext cx="4568552" cy="2413992"/>
          </a:xfrm>
        </p:spPr>
        <p:txBody>
          <a:bodyPr/>
          <a:lstStyle/>
          <a:p>
            <a:r>
              <a:rPr lang="cs-CZ" dirty="0" smtClean="0"/>
              <a:t>Pivovar Pernštejn</a:t>
            </a:r>
          </a:p>
          <a:p>
            <a:r>
              <a:rPr lang="cs-CZ" dirty="0"/>
              <a:t>Dostihové závodiště Pardubice</a:t>
            </a:r>
          </a:p>
          <a:p>
            <a:r>
              <a:rPr lang="cs-CZ" dirty="0" smtClean="0"/>
              <a:t>Letiště Pardubice</a:t>
            </a:r>
          </a:p>
          <a:p>
            <a:r>
              <a:rPr lang="cs-CZ" dirty="0" smtClean="0"/>
              <a:t>Chládek a Tintěra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Firmy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4077072"/>
            <a:ext cx="3810000" cy="2419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230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3494112"/>
          </a:xfrm>
        </p:spPr>
        <p:txBody>
          <a:bodyPr>
            <a:normAutofit/>
          </a:bodyPr>
          <a:lstStyle/>
          <a:p>
            <a:r>
              <a:rPr lang="cs-CZ" sz="1000" i="1" dirty="0" smtClean="0"/>
              <a:t>Obr. 1, str. 2: www</a:t>
            </a:r>
            <a:r>
              <a:rPr lang="cs-CZ" sz="1000" i="1" dirty="0"/>
              <a:t>. topograf.cz</a:t>
            </a:r>
            <a:r>
              <a:rPr lang="cs-CZ" sz="1000" dirty="0"/>
              <a:t> [online]. 2006 [cit. 2011-03-21]. Správní mapa ČR. Dostupné z WWW: &lt;http://spravnimapa.topograf.cz/</a:t>
            </a:r>
            <a:r>
              <a:rPr lang="cs-CZ" sz="1000" dirty="0" err="1"/>
              <a:t>pardubicky</a:t>
            </a:r>
            <a:r>
              <a:rPr lang="cs-CZ" sz="1000" dirty="0"/>
              <a:t>-kraj</a:t>
            </a:r>
            <a:r>
              <a:rPr lang="cs-CZ" sz="1000" dirty="0" smtClean="0"/>
              <a:t>&gt;.</a:t>
            </a:r>
          </a:p>
          <a:p>
            <a:r>
              <a:rPr lang="cs-CZ" sz="1000" i="1" dirty="0" smtClean="0"/>
              <a:t>Obr. 2, str. 2: www.czso.cz</a:t>
            </a:r>
            <a:r>
              <a:rPr lang="cs-CZ" sz="1000" dirty="0" smtClean="0"/>
              <a:t> </a:t>
            </a:r>
            <a:r>
              <a:rPr lang="cs-CZ" sz="1000" dirty="0"/>
              <a:t>[online]. 2011 [cit. 2011-03-21]. Okres Pardubice. Dostupné z WWW: &lt;http://www.czso.cz/</a:t>
            </a:r>
            <a:r>
              <a:rPr lang="cs-CZ" sz="1000" dirty="0" err="1"/>
              <a:t>xe</a:t>
            </a:r>
            <a:r>
              <a:rPr lang="cs-CZ" sz="1000" dirty="0"/>
              <a:t>/</a:t>
            </a:r>
            <a:r>
              <a:rPr lang="cs-CZ" sz="1000" dirty="0" err="1"/>
              <a:t>redakce.nsf</a:t>
            </a:r>
            <a:r>
              <a:rPr lang="cs-CZ" sz="1000" dirty="0"/>
              <a:t>/i/okres_pardubicegraf.cz/</a:t>
            </a:r>
            <a:r>
              <a:rPr lang="cs-CZ" sz="1000" dirty="0" err="1"/>
              <a:t>pardubicky</a:t>
            </a:r>
            <a:r>
              <a:rPr lang="cs-CZ" sz="1000" dirty="0"/>
              <a:t>-kraj</a:t>
            </a:r>
            <a:r>
              <a:rPr lang="cs-CZ" sz="1000" dirty="0" smtClean="0"/>
              <a:t>&gt;.</a:t>
            </a:r>
          </a:p>
          <a:p>
            <a:r>
              <a:rPr lang="cs-CZ" sz="1000" dirty="0" smtClean="0"/>
              <a:t>Obr. 3, str. 3: </a:t>
            </a:r>
            <a:r>
              <a:rPr lang="cs-CZ" sz="1000" dirty="0" err="1" smtClean="0"/>
              <a:t>Soubor:Pardubice</a:t>
            </a:r>
            <a:r>
              <a:rPr lang="cs-CZ" sz="1000" dirty="0"/>
              <a:t>, T%C5%99%C3%ADda M%C3%ADru, Trolejbus %C5%A0koda 24Tr II EX.jpg. In </a:t>
            </a:r>
            <a:r>
              <a:rPr lang="cs-CZ" sz="1000" i="1" dirty="0" err="1"/>
              <a:t>Wikipedia</a:t>
            </a:r>
            <a:r>
              <a:rPr lang="cs-CZ" sz="1000" i="1" dirty="0"/>
              <a:t> 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St. </a:t>
            </a:r>
            <a:r>
              <a:rPr lang="cs-CZ" sz="1000" dirty="0" err="1"/>
              <a:t>Petersburg</a:t>
            </a:r>
            <a:r>
              <a:rPr lang="cs-CZ" sz="1000" dirty="0"/>
              <a:t> (Florida) : </a:t>
            </a:r>
            <a:r>
              <a:rPr lang="cs-CZ" sz="1000" dirty="0" err="1"/>
              <a:t>Wikipedia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15. 6. 2006, last </a:t>
            </a:r>
            <a:r>
              <a:rPr lang="cs-CZ" sz="1000" dirty="0" err="1"/>
              <a:t>modified</a:t>
            </a:r>
            <a:r>
              <a:rPr lang="cs-CZ" sz="1000" dirty="0"/>
              <a:t> on 6. 3. 2011 [cit. 2011-03-21]. Dostupné z WWW: &lt;http://cs.wikipedia.org/wiki/Soubor:Pardubice,_T%C5%99%C3%ADda_M%C3%ADru,_Trolejbus_%C5%A0koda_24Tr_II_EX.jpg</a:t>
            </a:r>
            <a:r>
              <a:rPr lang="cs-CZ" sz="1000" dirty="0" smtClean="0"/>
              <a:t>&gt;.</a:t>
            </a:r>
          </a:p>
          <a:p>
            <a:r>
              <a:rPr lang="cs-CZ" sz="1000" dirty="0" smtClean="0"/>
              <a:t>Obr. 4, str. 4: </a:t>
            </a:r>
            <a:r>
              <a:rPr lang="cs-CZ" sz="1000" dirty="0" err="1" smtClean="0"/>
              <a:t>Soubor:Pardubice</a:t>
            </a:r>
            <a:r>
              <a:rPr lang="cs-CZ" sz="1000" dirty="0" smtClean="0"/>
              <a:t> </a:t>
            </a:r>
            <a:r>
              <a:rPr lang="cs-CZ" sz="1000" dirty="0"/>
              <a:t>Zelena </a:t>
            </a:r>
            <a:r>
              <a:rPr lang="cs-CZ" sz="1000" dirty="0" err="1"/>
              <a:t>brana</a:t>
            </a:r>
            <a:r>
              <a:rPr lang="cs-CZ" sz="1000" dirty="0"/>
              <a:t>, pohled na </a:t>
            </a:r>
            <a:r>
              <a:rPr lang="cs-CZ" sz="1000" dirty="0" err="1"/>
              <a:t>Vychodoceske</a:t>
            </a:r>
            <a:r>
              <a:rPr lang="cs-CZ" sz="1000" dirty="0"/>
              <a:t> divadlo.jpg. In </a:t>
            </a:r>
            <a:r>
              <a:rPr lang="cs-CZ" sz="1000" i="1" dirty="0" err="1"/>
              <a:t>Wikipedia</a:t>
            </a:r>
            <a:r>
              <a:rPr lang="cs-CZ" sz="1000" i="1" dirty="0"/>
              <a:t> 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St. </a:t>
            </a:r>
            <a:r>
              <a:rPr lang="cs-CZ" sz="1000" dirty="0" err="1"/>
              <a:t>Petersburg</a:t>
            </a:r>
            <a:r>
              <a:rPr lang="cs-CZ" sz="1000" dirty="0"/>
              <a:t> (Florida) : </a:t>
            </a:r>
            <a:r>
              <a:rPr lang="cs-CZ" sz="1000" dirty="0" err="1"/>
              <a:t>Wikipedia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1. 10. 2010, last </a:t>
            </a:r>
            <a:r>
              <a:rPr lang="cs-CZ" sz="1000" dirty="0" err="1"/>
              <a:t>modified</a:t>
            </a:r>
            <a:r>
              <a:rPr lang="cs-CZ" sz="1000" dirty="0"/>
              <a:t> on 6. 12. 2010 [cit. 2011-03-21]. Dostupné z WWW: &lt;http://cs.wikipedia.org/wiki/Soubor:Pardubice_Zelena_brana,_pohled_na_Vychodoceske_divadlo.jpg</a:t>
            </a:r>
            <a:r>
              <a:rPr lang="cs-CZ" sz="1000" dirty="0" smtClean="0"/>
              <a:t>&gt;.</a:t>
            </a:r>
          </a:p>
          <a:p>
            <a:r>
              <a:rPr lang="cs-CZ" sz="1000" dirty="0" smtClean="0"/>
              <a:t>Obr. 5, str. 5: Soubor:Velk%C3%A1 </a:t>
            </a:r>
            <a:r>
              <a:rPr lang="cs-CZ" sz="1000" dirty="0"/>
              <a:t>pardubick%C3%A12.jpg. In </a:t>
            </a:r>
            <a:r>
              <a:rPr lang="cs-CZ" sz="1000" i="1" dirty="0" err="1"/>
              <a:t>Wikipedia</a:t>
            </a:r>
            <a:r>
              <a:rPr lang="cs-CZ" sz="1000" i="1" dirty="0"/>
              <a:t> 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St. </a:t>
            </a:r>
            <a:r>
              <a:rPr lang="cs-CZ" sz="1000" dirty="0" err="1"/>
              <a:t>Petersburg</a:t>
            </a:r>
            <a:r>
              <a:rPr lang="cs-CZ" sz="1000" dirty="0"/>
              <a:t> (Florida) : </a:t>
            </a:r>
            <a:r>
              <a:rPr lang="cs-CZ" sz="1000" dirty="0" err="1"/>
              <a:t>Wikipedia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8. 3. 2006, last </a:t>
            </a:r>
            <a:r>
              <a:rPr lang="cs-CZ" sz="1000" dirty="0" err="1"/>
              <a:t>modified</a:t>
            </a:r>
            <a:r>
              <a:rPr lang="cs-CZ" sz="1000" dirty="0"/>
              <a:t> on 4. 1. 2011 [cit. 2011-03-21]. Dostupné z WWW: &lt;http://cs.wikipedia.org/wiki/Soubor:Velk%C3%A1_pardubick%C3%A12.jpg&gt;.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0723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79</TotalTime>
  <Words>164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Medián</vt:lpstr>
      <vt:lpstr>Rastrový obrázek</vt:lpstr>
      <vt:lpstr>Prezentace aplikace PowerPoint</vt:lpstr>
      <vt:lpstr>Vlastní jména</vt:lpstr>
      <vt:lpstr>Názvy ulic</vt:lpstr>
      <vt:lpstr>Názvy institucí</vt:lpstr>
      <vt:lpstr>Firmy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Vlastní jména</dc:title>
  <dc:creator>Lukáš Vaňous</dc:creator>
  <cp:lastModifiedBy>PCAdmin</cp:lastModifiedBy>
  <cp:revision>13</cp:revision>
  <dcterms:created xsi:type="dcterms:W3CDTF">2011-03-21T18:25:08Z</dcterms:created>
  <dcterms:modified xsi:type="dcterms:W3CDTF">2011-07-24T13:59:44Z</dcterms:modified>
</cp:coreProperties>
</file>