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62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</a:t>
          </a:r>
          <a:r>
            <a:rPr lang="cs-CZ" sz="1800" smtClean="0"/>
            <a:t>VY _32_INOVACE_ČESKÝ </a:t>
          </a:r>
          <a:r>
            <a:rPr lang="cs-CZ" sz="1800" dirty="0" smtClean="0"/>
            <a:t>JAZYK </a:t>
          </a:r>
          <a:r>
            <a:rPr lang="cs-CZ" sz="1800" smtClean="0"/>
            <a:t>PRO 2.ROČNÍK_06_TVOŘENÍ </a:t>
          </a:r>
          <a:r>
            <a:rPr lang="cs-CZ" sz="1800" dirty="0" smtClean="0"/>
            <a:t>SLOVA</a:t>
          </a:r>
          <a:br>
            <a:rPr lang="cs-CZ" sz="1800" dirty="0" smtClean="0"/>
          </a:br>
          <a:r>
            <a:rPr lang="cs-CZ" sz="1800" dirty="0" smtClean="0"/>
            <a:t>TÉMA </a:t>
          </a:r>
          <a:r>
            <a:rPr lang="cs-CZ" sz="1800" smtClean="0"/>
            <a:t>: TVOŘENÍ SLOV </a:t>
          </a:r>
          <a:r>
            <a:rPr lang="cs-CZ" sz="1800" dirty="0" smtClean="0"/>
            <a:t>PODLE OBRÁZKŮ</a:t>
          </a:r>
          <a:endParaRPr lang="cs-CZ" sz="1800" dirty="0">
            <a:solidFill>
              <a:srgbClr val="FF0000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341205-D62F-4AD6-BC17-FA85E42FB515}" type="presOf" srcId="{23DC7AC1-FBCB-4B6F-855F-186A750610AE}" destId="{B1ACAD1B-B554-4042-B64C-B2EC4C16112E}" srcOrd="1" destOrd="0" presId="urn:microsoft.com/office/officeart/2005/8/layout/target3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65EF5FB6-A6A3-41E0-B585-ADF85ACDA5E3}" type="presOf" srcId="{9D408994-0CE4-4F94-84EE-D04ECC50BF2C}" destId="{A523F8F3-E4EB-49F8-A462-6282AC026BD5}" srcOrd="1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39E89A9F-4C3D-40BF-85CA-C261245EF45E}" type="presOf" srcId="{23DC7AC1-FBCB-4B6F-855F-186A750610AE}" destId="{198E47D5-457F-4B08-ADCA-D6368710DCB3}" srcOrd="0" destOrd="0" presId="urn:microsoft.com/office/officeart/2005/8/layout/target3"/>
    <dgm:cxn modelId="{F659A893-ABC4-40BA-99EF-D83D2C97BB66}" type="presOf" srcId="{3EAF3F2F-7F72-4A95-9294-1917942B2CB1}" destId="{DB1A312E-BBAC-49DF-82DF-7A1B699103CB}" srcOrd="0" destOrd="0" presId="urn:microsoft.com/office/officeart/2005/8/layout/target3"/>
    <dgm:cxn modelId="{A5CDD466-59D9-4313-ABF8-CB5570370C7A}" type="presOf" srcId="{3EAF3F2F-7F72-4A95-9294-1917942B2CB1}" destId="{15AAF360-CC53-4214-BCB5-85F0C2F997E7}" srcOrd="1" destOrd="0" presId="urn:microsoft.com/office/officeart/2005/8/layout/target3"/>
    <dgm:cxn modelId="{6AAA886B-61FC-4A3D-8163-5EB5AB24D81E}" type="presOf" srcId="{70F64966-0F49-4D44-8C53-11C1CA649B48}" destId="{6D737DE9-7818-43CF-BF3B-ACCEA1573666}" srcOrd="0" destOrd="0" presId="urn:microsoft.com/office/officeart/2005/8/layout/target3"/>
    <dgm:cxn modelId="{8BE29C30-E436-4128-A3B1-A7FFE11C01C9}" type="presOf" srcId="{9D408994-0CE4-4F94-84EE-D04ECC50BF2C}" destId="{48AC7635-E465-42B3-B30A-000D925488DD}" srcOrd="0" destOrd="0" presId="urn:microsoft.com/office/officeart/2005/8/layout/target3"/>
    <dgm:cxn modelId="{F27C5853-ECBF-42C9-9673-40A391639377}" type="presParOf" srcId="{6D737DE9-7818-43CF-BF3B-ACCEA1573666}" destId="{D04082DD-CF4C-4B60-94B8-1B8ACDE336B6}" srcOrd="0" destOrd="0" presId="urn:microsoft.com/office/officeart/2005/8/layout/target3"/>
    <dgm:cxn modelId="{F06B24FD-E1E0-4659-9024-6163B2FE3863}" type="presParOf" srcId="{6D737DE9-7818-43CF-BF3B-ACCEA1573666}" destId="{2A389B58-FF89-428F-B684-09F8D46B5676}" srcOrd="1" destOrd="0" presId="urn:microsoft.com/office/officeart/2005/8/layout/target3"/>
    <dgm:cxn modelId="{011DF83A-E6FA-49D8-B1E1-8F03824A9801}" type="presParOf" srcId="{6D737DE9-7818-43CF-BF3B-ACCEA1573666}" destId="{198E47D5-457F-4B08-ADCA-D6368710DCB3}" srcOrd="2" destOrd="0" presId="urn:microsoft.com/office/officeart/2005/8/layout/target3"/>
    <dgm:cxn modelId="{A30E9BFD-84F9-4555-ADF6-87D719A0D980}" type="presParOf" srcId="{6D737DE9-7818-43CF-BF3B-ACCEA1573666}" destId="{209CE0A3-4F58-494D-8F21-C145536A1C70}" srcOrd="3" destOrd="0" presId="urn:microsoft.com/office/officeart/2005/8/layout/target3"/>
    <dgm:cxn modelId="{17F9D20E-1F11-48A5-99FF-DB862F1E56F7}" type="presParOf" srcId="{6D737DE9-7818-43CF-BF3B-ACCEA1573666}" destId="{18E2421A-04AA-49FB-8AB0-6EE67CEA1ABC}" srcOrd="4" destOrd="0" presId="urn:microsoft.com/office/officeart/2005/8/layout/target3"/>
    <dgm:cxn modelId="{91D845C8-8F6F-4252-BE76-C5C2DB1EB644}" type="presParOf" srcId="{6D737DE9-7818-43CF-BF3B-ACCEA1573666}" destId="{DB1A312E-BBAC-49DF-82DF-7A1B699103CB}" srcOrd="5" destOrd="0" presId="urn:microsoft.com/office/officeart/2005/8/layout/target3"/>
    <dgm:cxn modelId="{85F3CF6A-4F37-46EE-9214-C13305DBF846}" type="presParOf" srcId="{6D737DE9-7818-43CF-BF3B-ACCEA1573666}" destId="{FD39CAEB-17DB-42BC-A234-2104C0C49A72}" srcOrd="6" destOrd="0" presId="urn:microsoft.com/office/officeart/2005/8/layout/target3"/>
    <dgm:cxn modelId="{813EB70C-9770-4CD0-8BC9-F7FF53321119}" type="presParOf" srcId="{6D737DE9-7818-43CF-BF3B-ACCEA1573666}" destId="{36653707-C0EE-4AA3-9209-542F656AA20F}" srcOrd="7" destOrd="0" presId="urn:microsoft.com/office/officeart/2005/8/layout/target3"/>
    <dgm:cxn modelId="{06D9B1EF-7127-43EA-9518-AF590B74D923}" type="presParOf" srcId="{6D737DE9-7818-43CF-BF3B-ACCEA1573666}" destId="{48AC7635-E465-42B3-B30A-000D925488DD}" srcOrd="8" destOrd="0" presId="urn:microsoft.com/office/officeart/2005/8/layout/target3"/>
    <dgm:cxn modelId="{8C302C74-2D86-41D2-B72C-9B9EC3FEE277}" type="presParOf" srcId="{6D737DE9-7818-43CF-BF3B-ACCEA1573666}" destId="{B1ACAD1B-B554-4042-B64C-B2EC4C16112E}" srcOrd="9" destOrd="0" presId="urn:microsoft.com/office/officeart/2005/8/layout/target3"/>
    <dgm:cxn modelId="{021434DD-AEAB-4987-A957-D98380170655}" type="presParOf" srcId="{6D737DE9-7818-43CF-BF3B-ACCEA1573666}" destId="{15AAF360-CC53-4214-BCB5-85F0C2F997E7}" srcOrd="10" destOrd="0" presId="urn:microsoft.com/office/officeart/2005/8/layout/target3"/>
    <dgm:cxn modelId="{BF007134-141B-4C9E-A365-921258286AD8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</a:t>
          </a:r>
          <a:r>
            <a:rPr lang="cs-CZ" sz="1800" kern="1200" smtClean="0"/>
            <a:t>VY _32_INOVACE_ČESKÝ </a:t>
          </a:r>
          <a:r>
            <a:rPr lang="cs-CZ" sz="1800" kern="1200" dirty="0" smtClean="0"/>
            <a:t>JAZYK </a:t>
          </a:r>
          <a:r>
            <a:rPr lang="cs-CZ" sz="1800" kern="1200" smtClean="0"/>
            <a:t>PRO 2.ROČNÍK_06_TVOŘENÍ </a:t>
          </a:r>
          <a:r>
            <a:rPr lang="cs-CZ" sz="1800" kern="1200" dirty="0" smtClean="0"/>
            <a:t>SLOVA</a:t>
          </a:r>
          <a:br>
            <a:rPr lang="cs-CZ" sz="1800" kern="1200" dirty="0" smtClean="0"/>
          </a:br>
          <a:r>
            <a:rPr lang="cs-CZ" sz="1800" kern="1200" dirty="0" smtClean="0"/>
            <a:t>TÉMA </a:t>
          </a:r>
          <a:r>
            <a:rPr lang="cs-CZ" sz="1800" kern="1200" smtClean="0"/>
            <a:t>: TVOŘENÍ SLOV </a:t>
          </a:r>
          <a:r>
            <a:rPr lang="cs-CZ" sz="1800" kern="1200" dirty="0" smtClean="0"/>
            <a:t>PODLE OBRÁZKŮ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3C97095-D0F3-4A8A-98CB-68DFC3D68DE2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5FCD144-0EDC-4D28-BD54-3A0D97C981B7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32122678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22090" y="6006094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procvičení tvoření slov podle obrázků a doplnění správných tvarů slova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obrázků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57192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85503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Uzivatel\Local Settings\Temporary Internet Files\Content.IE5\DXK6N9FS\MC900197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4991">
            <a:off x="2416747" y="835302"/>
            <a:ext cx="5299416" cy="456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1418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96752"/>
            <a:ext cx="688284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hradě strašil                , </a:t>
            </a:r>
          </a:p>
          <a:p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mračil se jako               .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 devět hlav a devět hub ,</a:t>
            </a:r>
          </a:p>
          <a:p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každé hubě jeden         .</a:t>
            </a:r>
            <a:endParaRPr lang="cs-CZ" sz="4400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loud"/>
          <p:cNvSpPr>
            <a:spLocks noChangeAspect="1" noEditPoints="1" noChangeArrowheads="1"/>
          </p:cNvSpPr>
          <p:nvPr/>
        </p:nvSpPr>
        <p:spPr bwMode="auto">
          <a:xfrm rot="608501">
            <a:off x="4572000" y="2420888"/>
            <a:ext cx="1659781" cy="1112284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" name="Picture 5" descr="C:\Documents and Settings\Uzivatel\Local Settings\Temporary Internet Files\Content.IE5\1J349QKF\MC9004418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052270"/>
            <a:ext cx="1264606" cy="126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Uzivatel\Local Settings\Temporary Internet Files\Content.IE5\DXK6N9FS\MC9001973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890" y="908720"/>
            <a:ext cx="1346423" cy="116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3285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44005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co přišel , to by žral ,</a:t>
            </a:r>
          </a:p>
          <a:p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třás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před ním i sám             .</a:t>
            </a:r>
          </a:p>
          <a:p>
            <a:endParaRPr lang="cs-CZ" sz="4400" dirty="0" smtClean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Žral , žral a neměl dost ,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sežral i padací most .</a:t>
            </a:r>
          </a:p>
          <a:p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Sežral ho a měl zas hlad ,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se chystal žrát i                 .</a:t>
            </a:r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9" descr="C:\Documents and Settings\Uzivatel\Local Settings\Temporary Internet Files\Content.IE5\DXK6N9FS\MP900407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301208"/>
            <a:ext cx="1828949" cy="12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Documents and Settings\Uzivatel\Local Settings\Temporary Internet Files\Content.IE5\D5UQKKW9\MM90031813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306" y="1340768"/>
            <a:ext cx="1399481" cy="111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8925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6465744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Naštěstí náš Janeček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 kouzelný hrneček .</a:t>
            </a:r>
          </a:p>
          <a:p>
            <a:endParaRPr lang="cs-CZ" sz="4400" dirty="0" smtClean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Hrneček hned –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abraka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vařil kaši pro              .</a:t>
            </a:r>
          </a:p>
          <a:p>
            <a:endParaRPr lang="cs-CZ" sz="4400" dirty="0" smtClean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kaši jen žral a žral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hrnek vařil dál a dál.</a:t>
            </a:r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3" descr="C:\Documents and Settings\Uzivatel\Local Settings\Temporary Internet Files\Content.IE5\DXK6N9FS\MC900197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7268">
            <a:off x="4562780" y="3333960"/>
            <a:ext cx="1158132" cy="998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Uzivatel\Local Settings\Temporary Internet Files\Content.IE5\DXK6N9FS\MC900197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09120"/>
            <a:ext cx="1095823" cy="944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05820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5751959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Drak pak pukl po kaši ,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             už nestraší .</a:t>
            </a:r>
          </a:p>
          <a:p>
            <a:endParaRPr lang="cs-CZ" sz="4400" dirty="0" smtClean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Janečka odměnil ,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       ho oženil .</a:t>
            </a:r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9" descr="C:\Documents and Settings\Uzivatel\Local Settings\Temporary Internet Files\Content.IE5\DXK6N9FS\MP900407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1" y="1559988"/>
            <a:ext cx="1440159" cy="96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Uzivatel\Local Settings\Temporary Internet Files\Content.IE5\1J349QKF\MC900361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122" y="3524251"/>
            <a:ext cx="857197" cy="1200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23679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Uzivatel\Local Settings\Temporary Internet Files\Content.IE5\1J349QKF\MP9003156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16831"/>
            <a:ext cx="4562080" cy="326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908720"/>
            <a:ext cx="31673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ZAZVONIL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5373216"/>
            <a:ext cx="55699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POHÁDKY JE KONEC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77788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96752"/>
            <a:ext cx="684076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hradě strašil                , </a:t>
            </a:r>
            <a:endParaRPr lang="cs-CZ" sz="2800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mračil se jako               . </a:t>
            </a:r>
          </a:p>
          <a:p>
            <a:endParaRPr lang="cs-CZ" sz="4400" dirty="0" smtClean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 devět hlav a devět hub ,</a:t>
            </a:r>
          </a:p>
          <a:p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každé hubě jeden         .  </a:t>
            </a:r>
            <a:endParaRPr lang="cs-CZ" sz="28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loud"/>
          <p:cNvSpPr>
            <a:spLocks noChangeAspect="1" noEditPoints="1" noChangeArrowheads="1"/>
          </p:cNvSpPr>
          <p:nvPr/>
        </p:nvSpPr>
        <p:spPr bwMode="auto">
          <a:xfrm rot="608501">
            <a:off x="4572000" y="2420888"/>
            <a:ext cx="1659781" cy="1112284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" name="Picture 5" descr="C:\Documents and Settings\Uzivatel\Local Settings\Temporary Internet Files\Content.IE5\1J349QKF\MC9004418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052270"/>
            <a:ext cx="1264606" cy="126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Uzivatel\Local Settings\Temporary Internet Files\Content.IE5\DXK6N9FS\MC9001973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890" y="908720"/>
            <a:ext cx="1346423" cy="116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801808" y="1916832"/>
            <a:ext cx="634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drak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68344" y="3140968"/>
            <a:ext cx="70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mrak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81189" y="5507940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zub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823" y="337171"/>
            <a:ext cx="1085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0043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44005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co přišel , to by žral ,</a:t>
            </a:r>
          </a:p>
          <a:p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třás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před ním i sám             .</a:t>
            </a:r>
          </a:p>
          <a:p>
            <a:endParaRPr lang="cs-CZ" sz="4400" dirty="0" smtClean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Žral , žral a neměl dost ,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sežral i padací most .</a:t>
            </a:r>
          </a:p>
          <a:p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Sežral ho a měl zas hlad ,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se chystal žrát i                 .</a:t>
            </a:r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9" descr="C:\Documents and Settings\Uzivatel\Local Settings\Temporary Internet Files\Content.IE5\DXK6N9FS\MP900407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301208"/>
            <a:ext cx="1828949" cy="12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Documents and Settings\Uzivatel\Local Settings\Temporary Internet Files\Content.IE5\D5UQKKW9\MM90031813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306" y="1340768"/>
            <a:ext cx="1399481" cy="111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56376" y="2460353"/>
            <a:ext cx="567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6057880"/>
            <a:ext cx="643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19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6465744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Naštěstí náš Janeček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 kouzelný hrneček .</a:t>
            </a:r>
          </a:p>
          <a:p>
            <a:endParaRPr lang="cs-CZ" sz="4400" dirty="0" smtClean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Hrneček hned – </a:t>
            </a:r>
            <a:r>
              <a:rPr lang="cs-CZ" sz="4400" dirty="0" err="1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abraka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vařil kaši pro              .</a:t>
            </a:r>
          </a:p>
          <a:p>
            <a:endParaRPr lang="cs-CZ" sz="4400" dirty="0" smtClean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kaši jen žral a žral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hrnek vařil dál a dál.</a:t>
            </a:r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3" descr="C:\Documents and Settings\Uzivatel\Local Settings\Temporary Internet Files\Content.IE5\DXK6N9FS\MC900197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7268">
            <a:off x="4562780" y="3333960"/>
            <a:ext cx="1158132" cy="998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Uzivatel\Local Settings\Temporary Internet Files\Content.IE5\DXK6N9FS\MC900197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09120"/>
            <a:ext cx="1095823" cy="944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36296" y="4077072"/>
            <a:ext cx="744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draka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4663995"/>
            <a:ext cx="634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1118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575195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Drak pak pukl po kaši ,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             už nestraší .</a:t>
            </a:r>
          </a:p>
          <a:p>
            <a:endParaRPr lang="cs-CZ" sz="4400" dirty="0" smtClean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400" dirty="0" smtClean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Janečka odměnil ,</a:t>
            </a:r>
          </a:p>
          <a:p>
            <a:r>
              <a:rPr lang="cs-CZ" sz="44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       ho oženil .</a:t>
            </a:r>
            <a:endParaRPr lang="cs-CZ" sz="44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9" descr="C:\Documents and Settings\Uzivatel\Local Settings\Temporary Internet Files\Content.IE5\DXK6N9FS\MP900407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1" y="1559988"/>
            <a:ext cx="1440159" cy="96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Uzivatel\Local Settings\Temporary Internet Files\Content.IE5\1J349QKF\MC900361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733" y="4149080"/>
            <a:ext cx="857197" cy="1200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0319" y="2608232"/>
            <a:ext cx="754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93367" y="5524990"/>
            <a:ext cx="131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princeznou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08012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Uzivatel\Local Settings\Temporary Internet Files\Content.IE5\1J349QKF\MP9003156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16831"/>
            <a:ext cx="4562080" cy="326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908720"/>
            <a:ext cx="31673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ZAZVONIL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5373216"/>
            <a:ext cx="55699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POHÁDKY JE KONEC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645024"/>
            <a:ext cx="877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zvonec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25686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ZDROJ : GALERIE  OFFICE - obrázky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        kniha Padla Madla do říkadla z nakladatelství SID </a:t>
            </a:r>
            <a:r>
              <a:rPr lang="cs-CZ" sz="1800" smtClean="0"/>
              <a:t>a  NERo</a:t>
            </a: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75502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72</TotalTime>
  <Words>275</Words>
  <Application>Microsoft Office PowerPoint</Application>
  <PresentationFormat>Předvádění na obrazovce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 : GALERIE  OFFICE - obrázky                   kniha Padla Madla do říkadla z nakladatelství SID a  NERo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14</cp:revision>
  <dcterms:created xsi:type="dcterms:W3CDTF">2011-10-17T22:23:44Z</dcterms:created>
  <dcterms:modified xsi:type="dcterms:W3CDTF">2012-01-24T17:46:35Z</dcterms:modified>
</cp:coreProperties>
</file>