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6" r:id="rId3"/>
    <p:sldId id="267" r:id="rId4"/>
    <p:sldId id="256" r:id="rId5"/>
    <p:sldId id="263" r:id="rId6"/>
    <p:sldId id="257" r:id="rId7"/>
    <p:sldId id="258" r:id="rId8"/>
    <p:sldId id="259" r:id="rId9"/>
    <p:sldId id="260" r:id="rId10"/>
    <p:sldId id="261" r:id="rId11"/>
    <p:sldId id="262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9" autoAdjust="0"/>
    <p:restoredTop sz="86323" autoAdjust="0"/>
  </p:normalViewPr>
  <p:slideViewPr>
    <p:cSldViewPr>
      <p:cViewPr>
        <p:scale>
          <a:sx n="70" d="100"/>
          <a:sy n="70" d="100"/>
        </p:scale>
        <p:origin x="-1140" y="-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29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400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735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206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094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0431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8475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6264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4136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513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3403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669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D7D7457D-0259-4354-9525-79446AA1EA7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4D9D0667-D7DB-41A5-B4D7-CBCDEE97469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99767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smtClean="0">
                <a:solidFill>
                  <a:srgbClr val="FFFFFF"/>
                </a:solidFill>
              </a:rPr>
              <a:t>VY_32_INOVACE_01_32_NERUDNÍ </a:t>
            </a:r>
            <a:r>
              <a:rPr lang="cs-CZ" sz="2800" dirty="0" smtClean="0">
                <a:solidFill>
                  <a:srgbClr val="FFFFFF"/>
                </a:solidFill>
              </a:rPr>
              <a:t>SUROVINY</a:t>
            </a:r>
            <a:endParaRPr lang="cs-CZ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411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</a:t>
            </a:r>
            <a:r>
              <a:rPr lang="cs-CZ" sz="1800" dirty="0" smtClean="0"/>
              <a:t>učivo.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nerosty a horniny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slova: </a:t>
            </a:r>
            <a:r>
              <a:rPr lang="cs-CZ" sz="1800" dirty="0" smtClean="0"/>
              <a:t>nerudní suroviny, nerosty, horniny, rudy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3579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Nerudní suroviny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649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hlinkClick r:id="rId2" action="ppaction://hlinksldjump"/>
              </a:rPr>
              <a:t>Rozdělení nerostů a hornin</a:t>
            </a:r>
            <a:endParaRPr lang="cs-CZ" sz="2800" dirty="0" smtClean="0"/>
          </a:p>
          <a:p>
            <a:r>
              <a:rPr lang="cs-CZ" sz="2800" dirty="0" smtClean="0">
                <a:hlinkClick r:id="rId3" action="ppaction://hlinksldjump"/>
              </a:rPr>
              <a:t>Stavební kámen</a:t>
            </a:r>
            <a:endParaRPr lang="cs-CZ" sz="2800" dirty="0" smtClean="0"/>
          </a:p>
          <a:p>
            <a:r>
              <a:rPr lang="cs-CZ" sz="2800" dirty="0" smtClean="0">
                <a:hlinkClick r:id="rId4" action="ppaction://hlinksldjump"/>
              </a:rPr>
              <a:t>Pískovec</a:t>
            </a:r>
            <a:endParaRPr lang="cs-CZ" sz="2800" dirty="0" smtClean="0"/>
          </a:p>
          <a:p>
            <a:r>
              <a:rPr lang="cs-CZ" sz="2800" dirty="0" smtClean="0">
                <a:hlinkClick r:id="rId5" action="ppaction://hlinksldjump"/>
              </a:rPr>
              <a:t>Písek</a:t>
            </a:r>
            <a:endParaRPr lang="cs-CZ" sz="2800" dirty="0" smtClean="0"/>
          </a:p>
          <a:p>
            <a:r>
              <a:rPr lang="cs-CZ" sz="2800" dirty="0" smtClean="0">
                <a:hlinkClick r:id="rId6" action="ppaction://hlinksldjump"/>
              </a:rPr>
              <a:t>Žula</a:t>
            </a:r>
            <a:endParaRPr lang="cs-CZ" sz="2800" dirty="0" smtClean="0"/>
          </a:p>
          <a:p>
            <a:r>
              <a:rPr lang="cs-CZ" sz="2800" dirty="0" smtClean="0">
                <a:hlinkClick r:id="rId7" action="ppaction://hlinksldjump"/>
              </a:rPr>
              <a:t>Vápenec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9226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219200" y="692696"/>
            <a:ext cx="6400800" cy="576064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Nerosty  a horniny, které člověk těží a zpracovává na různé výrobky nazýváme nerostné suroviny. Mezi nerostné suroviny patří: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Nerudní suroviny (např. stavební kámen)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Rudy (např. železné rudy, drahé kovy)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Energetické suroviny (např. uhlí)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37586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400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Nerudní suroviny – stavební kámen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Mnoho vytěžených nerostných surovin se využívá jako stavební kámen, např. na stavbu mostů, silnic nebo domů. </a:t>
            </a:r>
          </a:p>
          <a:p>
            <a:r>
              <a:rPr lang="cs-CZ" sz="2000" dirty="0" smtClean="0"/>
              <a:t>Na území ČR se těží především pískovec, žula a vápenec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068960"/>
            <a:ext cx="2400000" cy="18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4254" y="2953607"/>
            <a:ext cx="2707608" cy="20307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4509120"/>
            <a:ext cx="2843808" cy="2132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7740352" y="4766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6417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Pískovec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Pískovec obsahuje zpevněná zrna různých nerostů, nejčastěji křemene a živce. Původně byl pískovec sypkým pískem.</a:t>
            </a:r>
          </a:p>
          <a:p>
            <a:r>
              <a:rPr lang="cs-CZ" sz="2400" dirty="0" smtClean="0"/>
              <a:t>Měkký pískovec se dobře opracovává. Zhotovují se z něho sochy, pomníky, vodní kašny, náhrobky a jiné kamenické výrobky.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645024"/>
            <a:ext cx="3600400" cy="2700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660232" y="54868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6931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Písek je sypká usazená hornina. Je složen z nezpevněných zrn různých nerostů.</a:t>
            </a:r>
          </a:p>
          <a:p>
            <a:r>
              <a:rPr lang="cs-CZ" sz="2400" dirty="0" smtClean="0"/>
              <a:t>Těží se v pískovnách a používá se ke stavebním účelům, vyrábí se z něj hlavně malta, užívaná ke spojování cihel nebo tvárnic na stavbách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7902" y="3501008"/>
            <a:ext cx="4032448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804248" y="4766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71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Žula je hornina složená ze z nerostů křemene, živce a slídy. Nerostná zrna mají různou velikost i barvu.</a:t>
            </a:r>
          </a:p>
          <a:p>
            <a:r>
              <a:rPr lang="cs-CZ" sz="2400" dirty="0" smtClean="0"/>
              <a:t>Čerstvě vytěžená žula je velmi pevná a tvrdá, a proto se nejvíce využívá jako stavební a dlažební kámen.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6120" y="3501008"/>
            <a:ext cx="3851920" cy="28889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411760" y="476081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žula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18040" y="404664"/>
            <a:ext cx="95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769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Vápenec je hornina tvořená převážně nerostem kalcitem</a:t>
            </a:r>
          </a:p>
          <a:p>
            <a:r>
              <a:rPr lang="cs-CZ" sz="2400" dirty="0" smtClean="0"/>
              <a:t>Kusový vápenec se dobývá v lomech. Ve vápenkách  a cementárnách se z vápence  vyrábí vápno a cement. Používá se i jako kámen na stavby. Slouží také jako materiál na výrobu soch, pomníků a náhrobků.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645024"/>
            <a:ext cx="3707904" cy="278092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75856" y="485082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29536" y="5486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987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http://www.ped.muni.cz/wbio/studium/stud_mat/Mat-mat/Kameny/piskov.jpg</a:t>
            </a:r>
          </a:p>
          <a:p>
            <a:r>
              <a:rPr lang="cs-CZ" sz="1400" dirty="0"/>
              <a:t>http://www.kctrans.cz/upload/web/pisek.jpg</a:t>
            </a:r>
          </a:p>
          <a:p>
            <a:r>
              <a:rPr lang="cs-CZ" sz="1400" dirty="0"/>
              <a:t>http://www.gli.cas.cz/cs/system/files/users/public/geolog2_4/gallery_assist/gallery_111/ula_libereck2.jpg</a:t>
            </a:r>
          </a:p>
          <a:p>
            <a:r>
              <a:rPr lang="cs-CZ" sz="1400" dirty="0"/>
              <a:t>http://www.curriculumsupport.education.nsw.gov.au/secondary/science/minerals/rocks/limestone.jpg</a:t>
            </a:r>
          </a:p>
          <a:p>
            <a:r>
              <a:rPr lang="cs-CZ" sz="1400" dirty="0"/>
              <a:t>http://drazdany.poznej.com/files/augustuv_most_1.jpg</a:t>
            </a:r>
          </a:p>
          <a:p>
            <a:r>
              <a:rPr lang="cs-CZ" sz="1400" dirty="0"/>
              <a:t>http://www.basf-cc.cz/cs/revitalizace/reference/PublishingImages/bytov%C3%BD%20d%C5%AFm%20Poli%C4%8Dka%20(Kubou%C5%A1ek).jpg</a:t>
            </a:r>
          </a:p>
          <a:p>
            <a:r>
              <a:rPr lang="cs-CZ" sz="1400" dirty="0"/>
              <a:t>http://www.tvrtm.cz/magazin/3000.jpg</a:t>
            </a:r>
          </a:p>
        </p:txBody>
      </p:sp>
    </p:spTree>
    <p:extLst>
      <p:ext uri="{BB962C8B-B14F-4D97-AF65-F5344CB8AC3E}">
        <p14:creationId xmlns:p14="http://schemas.microsoft.com/office/powerpoint/2010/main" val="3194627995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46</TotalTime>
  <Words>383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Horizont</vt:lpstr>
      <vt:lpstr>1_Horizont</vt:lpstr>
      <vt:lpstr>ŠABLONA 32</vt:lpstr>
      <vt:lpstr>Prezentace aplikace PowerPoint</vt:lpstr>
      <vt:lpstr>Nerudní suroviny</vt:lpstr>
      <vt:lpstr>Prezentace aplikace PowerPoint</vt:lpstr>
      <vt:lpstr>Prezentace aplikace PowerPoint</vt:lpstr>
      <vt:lpstr>Nerudní suroviny – stavební kámen</vt:lpstr>
      <vt:lpstr>Pískovec</vt:lpstr>
      <vt:lpstr>Písek</vt:lpstr>
      <vt:lpstr>žula</vt:lpstr>
      <vt:lpstr>vápenec</vt:lpstr>
      <vt:lpstr>Zdroje –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Nerudní suroviny</dc:title>
  <dc:creator>Admin</dc:creator>
  <cp:lastModifiedBy>Učitel</cp:lastModifiedBy>
  <cp:revision>12</cp:revision>
  <dcterms:created xsi:type="dcterms:W3CDTF">2011-08-30T06:47:26Z</dcterms:created>
  <dcterms:modified xsi:type="dcterms:W3CDTF">2012-03-14T12:49:30Z</dcterms:modified>
</cp:coreProperties>
</file>