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5B550E05-AEFF-47B9-AB67-4374D42678CB}" type="datetimeFigureOut">
              <a:rPr lang="cs-CZ" smtClean="0"/>
              <a:t>23.6.2011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98DB8F51-2DAC-49DC-B633-11E7DB9A5E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2.wmf"/><Relationship Id="rId7" Type="http://schemas.openxmlformats.org/officeDocument/2006/relationships/image" Target="../media/image7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7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28.png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12" Type="http://schemas.openxmlformats.org/officeDocument/2006/relationships/image" Target="../media/image27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11" Type="http://schemas.openxmlformats.org/officeDocument/2006/relationships/image" Target="../media/image26.wmf"/><Relationship Id="rId5" Type="http://schemas.openxmlformats.org/officeDocument/2006/relationships/image" Target="../media/image21.wmf"/><Relationship Id="rId10" Type="http://schemas.openxmlformats.org/officeDocument/2006/relationships/image" Target="../media/image25.wmf"/><Relationship Id="rId4" Type="http://schemas.openxmlformats.org/officeDocument/2006/relationships/image" Target="../media/image20.wmf"/><Relationship Id="rId9" Type="http://schemas.openxmlformats.org/officeDocument/2006/relationships/image" Target="../media/image2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9630"/>
            <a:ext cx="4320480" cy="814331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812" y="1068679"/>
            <a:ext cx="5276424" cy="578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4976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Weather</a:t>
            </a:r>
            <a:endParaRPr lang="cs-CZ" dirty="0"/>
          </a:p>
        </p:txBody>
      </p:sp>
      <p:pic>
        <p:nvPicPr>
          <p:cNvPr id="1027" name="Picture 3" descr="C:\Users\Halina\AppData\Local\Microsoft\Windows\Temporary Internet Files\Content.IE5\XDS4LZP1\MC900301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6672"/>
            <a:ext cx="2332856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43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WEATHER</a:t>
            </a:r>
            <a:br>
              <a:rPr lang="cs-CZ" dirty="0" smtClean="0"/>
            </a:br>
            <a:r>
              <a:rPr lang="cs-CZ" dirty="0" smtClean="0"/>
              <a:t>         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</a:t>
            </a:r>
            <a:endParaRPr lang="cs-CZ" dirty="0"/>
          </a:p>
        </p:txBody>
      </p:sp>
      <p:pic>
        <p:nvPicPr>
          <p:cNvPr id="3074" name="Picture 2" descr="C:\Users\Halina\AppData\Local\Microsoft\Windows\Temporary Internet Files\Content.IE5\XDS4LZP1\MC90028297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1737360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743" y="1844824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lina\AppData\Local\Microsoft\Windows\Temporary Internet Files\Content.IE5\8FAIFKI2\MC900304769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371" y="4291931"/>
            <a:ext cx="1368152" cy="172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lina\AppData\Local\Microsoft\Windows\Temporary Internet Files\Content.IE5\JQ62JOGY\MC900278860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7" y="4308133"/>
            <a:ext cx="1080120" cy="1576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Halina\AppData\Local\Microsoft\Windows\Temporary Internet Files\Content.IE5\5GH3BH1C\MC900413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517" y="4149080"/>
            <a:ext cx="2065215" cy="173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Halina\AppData\Local\Microsoft\Windows\Temporary Internet Files\Content.IE5\XDS4LZP1\MC900350313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906" y="1648484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8371" y="3680939"/>
            <a:ext cx="1441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snowing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357301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raining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13642" y="3573016"/>
            <a:ext cx="1435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sunny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7800" y="5984547"/>
            <a:ext cx="2017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5984547"/>
            <a:ext cx="1503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cold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60232" y="6017213"/>
            <a:ext cx="1507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windy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16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sunny.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snowing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hot.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windy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Dopasuj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T0ARVP05\MC9002394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298" y="4836128"/>
            <a:ext cx="1595628" cy="176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alina\AppData\Local\Microsoft\Windows\Temporary Internet Files\Content.IE5\XDS4LZP1\MC9002957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367" y="1527089"/>
            <a:ext cx="1484574" cy="1975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alina\AppData\Local\Microsoft\Windows\Temporary Internet Files\Content.IE5\1DLG63Z6\MC900413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811971"/>
            <a:ext cx="1982125" cy="150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alina\AppData\Local\Microsoft\Windows\Temporary Internet Files\Content.IE5\463GD78K\MC9002327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242085"/>
            <a:ext cx="1087638" cy="135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Halina\AppData\Local\Microsoft\Windows\Temporary Internet Files\Content.IE5\JQ62JOGY\MC9003398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361231"/>
            <a:ext cx="598018" cy="123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Halina\AppData\Local\Microsoft\Windows\Temporary Internet Files\Content.IE5\T0ARVP05\MC9003047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291" y="4731725"/>
            <a:ext cx="746150" cy="940918"/>
          </a:xfrm>
          <a:prstGeom prst="rect">
            <a:avLst/>
          </a:prstGeom>
          <a:solidFill>
            <a:srgbClr val="FF0000"/>
          </a:solidFill>
        </p:spPr>
      </p:pic>
      <p:pic>
        <p:nvPicPr>
          <p:cNvPr id="4111" name="Picture 15" descr="C:\Users\Halina\AppData\Local\Microsoft\Windows\Temporary Internet Files\Content.IE5\JQ62JOGY\MC9004109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366" y="3972162"/>
            <a:ext cx="1286575" cy="128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Halina\AppData\Local\Microsoft\Windows\Temporary Internet Files\Content.IE5\1DLG63Z6\MM900303440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779" y="3536429"/>
            <a:ext cx="1629519" cy="1466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estnácticípá hvězda 4"/>
          <p:cNvSpPr/>
          <p:nvPr/>
        </p:nvSpPr>
        <p:spPr>
          <a:xfrm>
            <a:off x="5076056" y="3212976"/>
            <a:ext cx="360040" cy="289522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Šestnácticípá hvězda 5"/>
          <p:cNvSpPr/>
          <p:nvPr/>
        </p:nvSpPr>
        <p:spPr>
          <a:xfrm>
            <a:off x="7844654" y="5202184"/>
            <a:ext cx="327746" cy="315048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12cípá hvězda 6"/>
          <p:cNvSpPr/>
          <p:nvPr/>
        </p:nvSpPr>
        <p:spPr>
          <a:xfrm>
            <a:off x="2339752" y="5979364"/>
            <a:ext cx="367558" cy="329955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12cípá hvězda 7"/>
          <p:cNvSpPr/>
          <p:nvPr/>
        </p:nvSpPr>
        <p:spPr>
          <a:xfrm>
            <a:off x="6084168" y="5805264"/>
            <a:ext cx="293758" cy="33907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" name="12cípá hvězda 8"/>
          <p:cNvSpPr/>
          <p:nvPr/>
        </p:nvSpPr>
        <p:spPr>
          <a:xfrm>
            <a:off x="3707904" y="4731725"/>
            <a:ext cx="360040" cy="27127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0" name="12cípá hvězda 9"/>
          <p:cNvSpPr/>
          <p:nvPr/>
        </p:nvSpPr>
        <p:spPr>
          <a:xfrm>
            <a:off x="8388424" y="2996952"/>
            <a:ext cx="288032" cy="32088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511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Weather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today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: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In Arkansas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raining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 In Louisiana </a:t>
            </a:r>
            <a:r>
              <a:rPr lang="cs-CZ" sz="2800" dirty="0" err="1" smtClean="0"/>
              <a:t>is</a:t>
            </a:r>
            <a:r>
              <a:rPr lang="cs-CZ" sz="2800" dirty="0" smtClean="0"/>
              <a:t> ……………</a:t>
            </a:r>
            <a:endParaRPr lang="cs-CZ" sz="2800" dirty="0"/>
          </a:p>
        </p:txBody>
      </p:sp>
      <p:pic>
        <p:nvPicPr>
          <p:cNvPr id="5122" name="Picture 2" descr="C:\Users\Halina\AppData\Local\Microsoft\Windows\Temporary Internet Files\Content.IE5\6P8WD033\MC900436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849" y="1653661"/>
            <a:ext cx="1828800" cy="171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alina\AppData\Local\Microsoft\Windows\Temporary Internet Files\Content.IE5\XDS4LZP1\MC9004369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3482" y="2209481"/>
            <a:ext cx="182880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lina\AppData\Local\Microsoft\Windows\Temporary Internet Files\Content.IE5\8FAIFKI2\MC9004369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616" y="398819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lina\AppData\Local\Microsoft\Windows\Temporary Internet Files\Content.IE5\463GD78K\MC9004369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4341943"/>
            <a:ext cx="1638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lina\AppData\Local\Microsoft\Windows\Temporary Internet Files\Content.IE5\1DLG63Z6\MC9004369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049" y="4221088"/>
            <a:ext cx="18288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lina\AppData\Local\Microsoft\Windows\Temporary Internet Files\Content.IE5\5GH3BH1C\MC9004368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918" y="2159397"/>
            <a:ext cx="13525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693" y="4053382"/>
            <a:ext cx="1219307" cy="128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Halina\AppData\Local\Microsoft\Windows\Temporary Internet Files\Content.IE5\T0ARVP05\MM90028276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612" y="1935416"/>
            <a:ext cx="984251" cy="1034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Halina\AppData\Local\Microsoft\Windows\Temporary Internet Files\Content.IE5\463GD78K\MC9004136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330" y="5256343"/>
            <a:ext cx="858680" cy="129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Halina\AppData\Local\Microsoft\Windows\Temporary Internet Files\Content.IE5\6P8WD033\MC9004113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108" y="5166973"/>
            <a:ext cx="1198169" cy="96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C:\Users\Halina\AppData\Local\Microsoft\Windows\Temporary Internet Files\Content.IE5\XDS4LZP1\MC90031070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079" y="2399435"/>
            <a:ext cx="788534" cy="1143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Halina\AppData\Local\Microsoft\Windows\Temporary Internet Files\Content.IE5\T0ARVP05\MC900441357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057" y="1737466"/>
            <a:ext cx="1134545" cy="113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97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Halina\AppData\Local\Microsoft\Windows\Temporary Internet Files\Content.IE5\5GH3BH1C\MC900280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32856"/>
            <a:ext cx="2948412" cy="192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alina\AppData\Local\Microsoft\Windows\Temporary Internet Files\Content.IE5\6P8WD033\MC9004108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73016"/>
            <a:ext cx="2160240" cy="299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alina\AppData\Local\Microsoft\Windows\Temporary Internet Files\Content.IE5\6P8WD033\MC9000981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849" y="4509120"/>
            <a:ext cx="3298526" cy="1903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alina\AppData\Local\Microsoft\Windows\Temporary Internet Files\Content.IE5\8FAIFKI2\MC9002309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357" y="1255784"/>
            <a:ext cx="2736304" cy="255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Opisz</a:t>
            </a:r>
            <a:r>
              <a:rPr lang="cs-CZ" dirty="0" smtClean="0"/>
              <a:t> </a:t>
            </a:r>
            <a:r>
              <a:rPr lang="pl-PL" dirty="0" smtClean="0"/>
              <a:t>pogodę na obrazkach 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Šestnácticípá hvězda 5"/>
          <p:cNvSpPr/>
          <p:nvPr/>
        </p:nvSpPr>
        <p:spPr>
          <a:xfrm>
            <a:off x="3599509" y="3284984"/>
            <a:ext cx="756467" cy="529791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A</a:t>
            </a:r>
            <a:endParaRPr lang="cs-CZ" dirty="0"/>
          </a:p>
        </p:txBody>
      </p:sp>
      <p:sp>
        <p:nvSpPr>
          <p:cNvPr id="7" name="12cípá hvězda 6"/>
          <p:cNvSpPr/>
          <p:nvPr/>
        </p:nvSpPr>
        <p:spPr>
          <a:xfrm>
            <a:off x="7668344" y="3717032"/>
            <a:ext cx="720080" cy="576064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B</a:t>
            </a:r>
            <a:endParaRPr lang="cs-CZ" dirty="0"/>
          </a:p>
        </p:txBody>
      </p:sp>
      <p:sp>
        <p:nvSpPr>
          <p:cNvPr id="8" name="12cípá hvězda 7"/>
          <p:cNvSpPr/>
          <p:nvPr/>
        </p:nvSpPr>
        <p:spPr>
          <a:xfrm>
            <a:off x="1830260" y="6036490"/>
            <a:ext cx="653507" cy="53561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C</a:t>
            </a:r>
            <a:endParaRPr lang="cs-CZ" dirty="0"/>
          </a:p>
        </p:txBody>
      </p:sp>
      <p:sp>
        <p:nvSpPr>
          <p:cNvPr id="9" name="12cípá hvězda 8"/>
          <p:cNvSpPr/>
          <p:nvPr/>
        </p:nvSpPr>
        <p:spPr>
          <a:xfrm>
            <a:off x="6300192" y="6036490"/>
            <a:ext cx="504056" cy="535617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7030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62</TotalTime>
  <Words>46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Mountain</vt:lpstr>
      <vt:lpstr>Prezentace aplikace PowerPoint</vt:lpstr>
      <vt:lpstr>Weather</vt:lpstr>
      <vt:lpstr>WEATHER                           It is ………</vt:lpstr>
      <vt:lpstr>Dopasuj:</vt:lpstr>
      <vt:lpstr>Weather today : In Arkansas is raining today. In Louisiana is ……………</vt:lpstr>
      <vt:lpstr>Opisz pogodę na obrazkach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Halina Kulig</dc:creator>
  <cp:lastModifiedBy>Halina Kulig</cp:lastModifiedBy>
  <cp:revision>8</cp:revision>
  <dcterms:created xsi:type="dcterms:W3CDTF">2011-06-12T18:20:48Z</dcterms:created>
  <dcterms:modified xsi:type="dcterms:W3CDTF">2011-06-23T17:45:02Z</dcterms:modified>
</cp:coreProperties>
</file>