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87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DD8446-E717-475C-B7CB-911294AF292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65BE8-94F5-40C5-B4C4-9BB2B318E4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0993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65BE8-94F5-40C5-B4C4-9BB2B318E48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4535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372387B-DDD7-4D6E-BD81-98B7FCEB9538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32A574E-96A6-4E43-AA77-6DDBA24E31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Relationship Id="rId9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6396"/>
            <a:ext cx="4320480" cy="814331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5971" y="980727"/>
            <a:ext cx="5216074" cy="5723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1816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PLURAL</a:t>
            </a:r>
            <a:endParaRPr lang="cs-CZ" dirty="0"/>
          </a:p>
        </p:txBody>
      </p:sp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294275" y="908720"/>
            <a:ext cx="2284387" cy="2123517"/>
            <a:chOff x="1824" y="633"/>
            <a:chExt cx="2834" cy="2849"/>
          </a:xfrm>
        </p:grpSpPr>
        <p:sp>
          <p:nvSpPr>
            <p:cNvPr id="5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575301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Plural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507789" y="1127952"/>
            <a:ext cx="2520280" cy="1852406"/>
          </a:xfrm>
          <a:prstGeom prst="cloud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s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2694143" y="2815277"/>
            <a:ext cx="2283862" cy="16921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es         </a:t>
            </a:r>
          </a:p>
          <a:p>
            <a:pPr algn="ctr"/>
            <a:r>
              <a:rPr lang="cs-CZ" dirty="0" smtClean="0"/>
              <a:t> ( po: ch, </a:t>
            </a:r>
            <a:r>
              <a:rPr lang="cs-CZ" dirty="0" err="1" smtClean="0"/>
              <a:t>sh,s,x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983654" y="240846"/>
            <a:ext cx="2376264" cy="2088232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</a:t>
            </a:r>
            <a:r>
              <a:rPr lang="cs-CZ" dirty="0" err="1" smtClean="0"/>
              <a:t>ies</a:t>
            </a:r>
            <a:r>
              <a:rPr lang="cs-CZ" dirty="0" smtClean="0"/>
              <a:t> ( po : y)</a:t>
            </a:r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6605547" y="2473923"/>
            <a:ext cx="2448272" cy="1656184"/>
          </a:xfrm>
          <a:prstGeom prst="cloudCallou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irregular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( </a:t>
            </a:r>
            <a:r>
              <a:rPr lang="cs-CZ" dirty="0" err="1" smtClean="0"/>
              <a:t>men</a:t>
            </a:r>
            <a:r>
              <a:rPr lang="cs-CZ" dirty="0" smtClean="0"/>
              <a:t> – man)</a:t>
            </a:r>
            <a:endParaRPr lang="cs-CZ" dirty="0"/>
          </a:p>
        </p:txBody>
      </p:sp>
      <p:pic>
        <p:nvPicPr>
          <p:cNvPr id="3075" name="Picture 3" descr="C:\Users\Halina\AppData\Local\Microsoft\Windows\Temporary Internet Files\Content.IE5\T0ARVP05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009" y="3254673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lina\AppData\Local\Microsoft\Windows\Temporary Internet Files\Content.IE5\T0ARVP05\MC9004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3279" y="4300076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lina\AppData\Local\Microsoft\Windows\Temporary Internet Files\Content.IE5\5GH3BH1C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53136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lina\AppData\Local\Microsoft\Windows\Temporary Internet Files\Content.IE5\XDS4LZP1\MC90043381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0351" y="2365023"/>
            <a:ext cx="1362928" cy="1362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361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043608" y="1052736"/>
            <a:ext cx="2016224" cy="1800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s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T0ARVP05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6952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lina\AppData\Local\Microsoft\Windows\Temporary Internet Files\Content.IE5\5GH3BH1C\MC9004398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lina\AppData\Local\Microsoft\Windows\Temporary Internet Files\Content.IE5\5GH3BH1C\MC900439819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4984" y="3096319"/>
            <a:ext cx="1303040" cy="130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2713" y="2776538"/>
            <a:ext cx="129857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2401" y="3193801"/>
            <a:ext cx="129857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22768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8114" y="4108101"/>
            <a:ext cx="169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book</a:t>
            </a:r>
            <a:r>
              <a:rPr lang="cs-CZ" dirty="0" err="1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720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475656" y="792577"/>
            <a:ext cx="2160240" cy="20162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es ( po: ch, </a:t>
            </a:r>
            <a:r>
              <a:rPr lang="cs-CZ" dirty="0" err="1" smtClean="0"/>
              <a:t>sh</a:t>
            </a:r>
            <a:r>
              <a:rPr lang="cs-CZ" dirty="0" smtClean="0"/>
              <a:t>, s, x)</a:t>
            </a:r>
            <a:endParaRPr lang="cs-CZ" dirty="0"/>
          </a:p>
        </p:txBody>
      </p:sp>
      <p:pic>
        <p:nvPicPr>
          <p:cNvPr id="6148" name="Picture 4" descr="C:\Users\Halina\AppData\Local\Microsoft\Windows\Temporary Internet Files\Content.IE5\T0ARVP05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3332" y="294664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lina\AppData\Local\Microsoft\Windows\Temporary Internet Files\Content.IE5\5GH3BH1C\MC9002342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08720"/>
            <a:ext cx="2160240" cy="227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04248" y="23488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box</a:t>
            </a:r>
            <a:endParaRPr lang="cs-CZ" dirty="0"/>
          </a:p>
        </p:txBody>
      </p:sp>
      <p:pic>
        <p:nvPicPr>
          <p:cNvPr id="6150" name="Picture 6" descr="C:\Users\Halina\AppData\Local\Microsoft\Windows\Temporary Internet Files\Content.IE5\5GH3BH1C\MC90023425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8334" y="3090785"/>
            <a:ext cx="1737921" cy="182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005423"/>
            <a:ext cx="17367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7893" y="3299073"/>
            <a:ext cx="17367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3474" y="4138730"/>
            <a:ext cx="173672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21974" y="4550491"/>
            <a:ext cx="1527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box</a:t>
            </a:r>
            <a:r>
              <a:rPr lang="cs-CZ" dirty="0" err="1" smtClean="0">
                <a:solidFill>
                  <a:srgbClr val="FF0000"/>
                </a:solidFill>
              </a:rPr>
              <a:t>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816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154880" y="1115566"/>
            <a:ext cx="2304256" cy="208823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 </a:t>
            </a:r>
            <a:r>
              <a:rPr lang="cs-CZ" dirty="0" err="1" smtClean="0"/>
              <a:t>ies</a:t>
            </a:r>
            <a:r>
              <a:rPr lang="cs-CZ" dirty="0" smtClean="0"/>
              <a:t> (po: y )</a:t>
            </a:r>
            <a:endParaRPr lang="cs-CZ" dirty="0"/>
          </a:p>
        </p:txBody>
      </p:sp>
      <p:pic>
        <p:nvPicPr>
          <p:cNvPr id="5123" name="Picture 3" descr="C:\Users\Halina\AppData\Local\Microsoft\Windows\Temporary Internet Files\Content.IE5\T0ARVP05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5052" y="344023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5GH3BH1C\MC900290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76655"/>
            <a:ext cx="1872208" cy="159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5GH3BH1C\MC90029050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6448" y="3501008"/>
            <a:ext cx="1679904" cy="143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7776" y="4436169"/>
            <a:ext cx="167640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06112"/>
            <a:ext cx="167640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1676400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4" y="197552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dictionary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4639904"/>
            <a:ext cx="2068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dictionar</a:t>
            </a:r>
            <a:r>
              <a:rPr lang="cs-CZ" dirty="0" err="1" smtClean="0">
                <a:solidFill>
                  <a:srgbClr val="FF0000"/>
                </a:solidFill>
              </a:rPr>
              <a:t>ies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041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1187624" y="907804"/>
            <a:ext cx="2520280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irregular</a:t>
            </a:r>
            <a:endParaRPr lang="cs-CZ" dirty="0"/>
          </a:p>
        </p:txBody>
      </p:sp>
      <p:pic>
        <p:nvPicPr>
          <p:cNvPr id="7170" name="Picture 2" descr="C:\Users\Halina\AppData\Local\Microsoft\Windows\Temporary Internet Files\Content.IE5\T0ARVP05\MC90043800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86311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alina\AppData\Local\Microsoft\Windows\Temporary Internet Files\Content.IE5\XDS4LZP1\MC900232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798214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alina\AppData\Local\Microsoft\Windows\Temporary Internet Files\Content.IE5\5GH3BH1C\MC9002326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3173" y="4111838"/>
            <a:ext cx="1244851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Halina\AppData\Local\Microsoft\Windows\Temporary Internet Files\Content.IE5\6P8WD033\MC9002321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9766" y="4137281"/>
            <a:ext cx="1456099" cy="18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Halina\AppData\Local\Microsoft\Windows\Temporary Internet Files\Content.IE5\XDS4LZP1\MC900232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846" y="4181840"/>
            <a:ext cx="798214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219749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child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465313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children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125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plurals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8195" name="Picture 3" descr="C:\Users\Halina\AppData\Local\Microsoft\Windows\Temporary Internet Files\Content.IE5\JQ62JOGY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Halina\AppData\Local\Microsoft\Windows\Temporary Internet Files\Content.IE5\JQ62JOGY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8367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Halina\AppData\Local\Microsoft\Windows\Temporary Internet Files\Content.IE5\JQ62JOGY\MC90043258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00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Halina\AppData\Local\Microsoft\Windows\Temporary Internet Files\Content.IE5\5GH3BH1C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80728"/>
            <a:ext cx="1073613" cy="105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5211" y="1295268"/>
            <a:ext cx="1393555" cy="1370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3" name="Picture 11" descr="C:\Users\Halina\AppData\Local\Microsoft\Windows\Temporary Internet Files\Content.IE5\5GH3BH1C\MP9004276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38376"/>
            <a:ext cx="2160240" cy="162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Halina\AppData\Local\Microsoft\Windows\Temporary Internet Files\Content.IE5\6P8WD033\MP9004394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4723" y="3306824"/>
            <a:ext cx="1527836" cy="1527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Halina\AppData\Local\Microsoft\Windows\Temporary Internet Files\Content.IE5\6P8WD033\MP9004394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1437" y="299695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Halina\AppData\Local\Microsoft\Windows\Temporary Internet Files\Content.IE5\463GD78K\MC9002376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808" y="3874744"/>
            <a:ext cx="1440478" cy="125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Halina\AppData\Local\Microsoft\Windows\Temporary Internet Files\Content.IE5\463GD78K\MC90023760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461077"/>
            <a:ext cx="950449" cy="82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Halina\AppData\Local\Microsoft\Windows\Temporary Internet Files\Content.IE5\5GH3BH1C\MC9003433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90475"/>
            <a:ext cx="1224136" cy="122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10" name="Picture 18" descr="C:\Users\Halina\AppData\Local\Microsoft\Windows\Temporary Internet Files\Content.IE5\5GH3BH1C\MC9003433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61037"/>
            <a:ext cx="1325037" cy="133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07504" y="3290475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059832" y="2861037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228184" y="299695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525846" y="4519530"/>
            <a:ext cx="12459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11960" y="472514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912260" y="4725144"/>
            <a:ext cx="18362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851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 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117</TotalTime>
  <Words>70</Words>
  <Application>Microsoft Office PowerPoint</Application>
  <PresentationFormat>Předvádění na obrazovce (4:3)</PresentationFormat>
  <Paragraphs>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Snímek 1</vt:lpstr>
      <vt:lpstr>PLURAL</vt:lpstr>
      <vt:lpstr>Plural</vt:lpstr>
      <vt:lpstr>Snímek 4</vt:lpstr>
      <vt:lpstr>Snímek 5</vt:lpstr>
      <vt:lpstr>Snímek 6</vt:lpstr>
      <vt:lpstr>Snímek 7</vt:lpstr>
      <vt:lpstr>Write plurals: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Halina Kulig</dc:creator>
  <cp:lastModifiedBy>HP</cp:lastModifiedBy>
  <cp:revision>14</cp:revision>
  <dcterms:created xsi:type="dcterms:W3CDTF">2011-06-05T15:00:02Z</dcterms:created>
  <dcterms:modified xsi:type="dcterms:W3CDTF">2013-06-02T19:55:31Z</dcterms:modified>
</cp:coreProperties>
</file>