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62" r:id="rId4"/>
    <p:sldId id="26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VY_52_INOVACE_03_PRV_4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1.A – Můj domov a moje bydliště - opakování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510F44-FF4D-4DF4-AAE4-619F393C32D6}" type="presOf" srcId="{D1D4F407-5343-4D3F-B5B9-D407B03CAEB4}" destId="{AED2198E-93D5-4001-81B4-73124B309672}" srcOrd="1" destOrd="0" presId="urn:microsoft.com/office/officeart/2005/8/layout/target3"/>
    <dgm:cxn modelId="{18771D89-7078-47D6-B1E5-E7AEBE0F2F95}" type="presOf" srcId="{D8197B8C-B260-4A16-BDF4-0947B075E274}" destId="{5A5FFA88-C948-4069-8E93-59FA12366E83}" srcOrd="1" destOrd="0" presId="urn:microsoft.com/office/officeart/2005/8/layout/target3"/>
    <dgm:cxn modelId="{D6361264-3141-4C2F-9777-D87947916A7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C3ECFB-DF3F-4850-90A9-2849D7B1BA0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C43DD7-C440-48F9-90BD-8165DF882DD0}" type="presOf" srcId="{4C35D32F-0EAB-4CD7-82EE-45574DC2A586}" destId="{890E4F0B-2866-4A3F-A3C7-2A14B1797930}" srcOrd="1" destOrd="0" presId="urn:microsoft.com/office/officeart/2005/8/layout/target3"/>
    <dgm:cxn modelId="{83B8010E-6564-4A22-9E3B-EEFC650CC28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8C6E827-2972-400F-80B2-359A499B8CA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376160-09E2-4200-B056-B29A0660B9DE}" type="presOf" srcId="{D1D4F407-5343-4D3F-B5B9-D407B03CAEB4}" destId="{D005CE8C-CC26-4C3E-AC11-E15060ECD759}" srcOrd="0" destOrd="0" presId="urn:microsoft.com/office/officeart/2005/8/layout/target3"/>
    <dgm:cxn modelId="{870FD329-53AF-4251-B378-37D6053B4CF6}" type="presOf" srcId="{B651F6E3-6281-48DB-9319-2AEAFDAE7572}" destId="{6BB5E863-4638-4E1D-BFDE-399D028AC4ED}" srcOrd="1" destOrd="0" presId="urn:microsoft.com/office/officeart/2005/8/layout/target3"/>
    <dgm:cxn modelId="{434BAAB1-E747-4CDE-B63F-771DFCECE201}" type="presOf" srcId="{4C35D32F-0EAB-4CD7-82EE-45574DC2A586}" destId="{8BEBB6EC-1DAA-4CAC-8A25-BC0FCBD5DBD5}" srcOrd="0" destOrd="0" presId="urn:microsoft.com/office/officeart/2005/8/layout/target3"/>
    <dgm:cxn modelId="{4060FAF0-5DBC-40C4-AE35-2F62F5FADE93}" type="presOf" srcId="{D1B46980-6531-4606-95E6-44980827E919}" destId="{6140AFEC-043D-4C43-A2F9-D0F5331DF3A3}" srcOrd="0" destOrd="0" presId="urn:microsoft.com/office/officeart/2005/8/layout/target3"/>
    <dgm:cxn modelId="{CEF7CC40-6E02-4268-A7EF-112BFB8819F0}" type="presParOf" srcId="{333A1088-737F-45CB-B68E-254E46348037}" destId="{F5ABB229-8D3B-4694-996A-96F23CF14429}" srcOrd="0" destOrd="0" presId="urn:microsoft.com/office/officeart/2005/8/layout/target3"/>
    <dgm:cxn modelId="{B58C6E7A-0773-44E4-B67C-952A60A09B2A}" type="presParOf" srcId="{333A1088-737F-45CB-B68E-254E46348037}" destId="{F41139FD-01EE-4571-8B17-4FB00FC51163}" srcOrd="1" destOrd="0" presId="urn:microsoft.com/office/officeart/2005/8/layout/target3"/>
    <dgm:cxn modelId="{60FAA741-ECB5-4902-96BD-D4D7414C9BC9}" type="presParOf" srcId="{333A1088-737F-45CB-B68E-254E46348037}" destId="{D005CE8C-CC26-4C3E-AC11-E15060ECD759}" srcOrd="2" destOrd="0" presId="urn:microsoft.com/office/officeart/2005/8/layout/target3"/>
    <dgm:cxn modelId="{9FFBC34F-208B-4568-814E-F47E05AD4FDE}" type="presParOf" srcId="{333A1088-737F-45CB-B68E-254E46348037}" destId="{2C702D82-9B77-49B7-9568-BB8EB47C3372}" srcOrd="3" destOrd="0" presId="urn:microsoft.com/office/officeart/2005/8/layout/target3"/>
    <dgm:cxn modelId="{713CFE7A-29BD-45D7-AD6B-A68A9EBD83E9}" type="presParOf" srcId="{333A1088-737F-45CB-B68E-254E46348037}" destId="{A52A0455-90FF-4808-ABD0-F02540D31D5A}" srcOrd="4" destOrd="0" presId="urn:microsoft.com/office/officeart/2005/8/layout/target3"/>
    <dgm:cxn modelId="{3DECF8A4-1A99-43A1-86B0-11CFEA3A595E}" type="presParOf" srcId="{333A1088-737F-45CB-B68E-254E46348037}" destId="{6140AFEC-043D-4C43-A2F9-D0F5331DF3A3}" srcOrd="5" destOrd="0" presId="urn:microsoft.com/office/officeart/2005/8/layout/target3"/>
    <dgm:cxn modelId="{4C50A1DA-2B75-409E-AC82-534DD4D9582C}" type="presParOf" srcId="{333A1088-737F-45CB-B68E-254E46348037}" destId="{9358AC05-5D7D-4327-9F80-1AD486AEA664}" srcOrd="6" destOrd="0" presId="urn:microsoft.com/office/officeart/2005/8/layout/target3"/>
    <dgm:cxn modelId="{92DFCC35-2C7F-46A3-8DDD-770CEDB4ECD0}" type="presParOf" srcId="{333A1088-737F-45CB-B68E-254E46348037}" destId="{313FC574-E1CD-4FB4-B054-0B805CE0447D}" srcOrd="7" destOrd="0" presId="urn:microsoft.com/office/officeart/2005/8/layout/target3"/>
    <dgm:cxn modelId="{20BFC396-3722-49A3-9143-2E99C3EE6AE4}" type="presParOf" srcId="{333A1088-737F-45CB-B68E-254E46348037}" destId="{619D679B-A015-4ECF-8348-D1034C574F40}" srcOrd="8" destOrd="0" presId="urn:microsoft.com/office/officeart/2005/8/layout/target3"/>
    <dgm:cxn modelId="{817C3682-795F-48C3-8490-312399E5301F}" type="presParOf" srcId="{333A1088-737F-45CB-B68E-254E46348037}" destId="{322283A8-4A27-4CDA-BAE3-F381106A9174}" srcOrd="9" destOrd="0" presId="urn:microsoft.com/office/officeart/2005/8/layout/target3"/>
    <dgm:cxn modelId="{59521910-1742-4662-9EDC-3C57D23AABA2}" type="presParOf" srcId="{333A1088-737F-45CB-B68E-254E46348037}" destId="{FFC9F71D-1B4F-4AD9-A4A6-86ADEFC8AF5C}" srcOrd="10" destOrd="0" presId="urn:microsoft.com/office/officeart/2005/8/layout/target3"/>
    <dgm:cxn modelId="{ECF403E9-9D10-4133-94F8-E9FA5BA1DF61}" type="presParOf" srcId="{333A1088-737F-45CB-B68E-254E46348037}" destId="{25B08C86-7E15-44DC-BE7F-FFB55DD49D12}" srcOrd="11" destOrd="0" presId="urn:microsoft.com/office/officeart/2005/8/layout/target3"/>
    <dgm:cxn modelId="{BA3DF771-1341-4766-8D4A-C9F218DA7E50}" type="presParOf" srcId="{333A1088-737F-45CB-B68E-254E46348037}" destId="{76644BE8-9D7C-4C09-B250-3D10AF48CBB7}" srcOrd="12" destOrd="0" presId="urn:microsoft.com/office/officeart/2005/8/layout/target3"/>
    <dgm:cxn modelId="{BBE3FE49-3B2C-49D8-A7CB-4024A2F2843C}" type="presParOf" srcId="{333A1088-737F-45CB-B68E-254E46348037}" destId="{EE85B701-7295-41C0-BA7A-34D3756A2AE6}" srcOrd="13" destOrd="0" presId="urn:microsoft.com/office/officeart/2005/8/layout/target3"/>
    <dgm:cxn modelId="{F8E85F3E-9C30-4818-8EFD-ECC74AF5F8E6}" type="presParOf" srcId="{333A1088-737F-45CB-B68E-254E46348037}" destId="{8BEBB6EC-1DAA-4CAC-8A25-BC0FCBD5DBD5}" srcOrd="14" destOrd="0" presId="urn:microsoft.com/office/officeart/2005/8/layout/target3"/>
    <dgm:cxn modelId="{71F5D30C-E264-4527-87E5-A42B2C0154BF}" type="presParOf" srcId="{333A1088-737F-45CB-B68E-254E46348037}" destId="{AED2198E-93D5-4001-81B4-73124B309672}" srcOrd="15" destOrd="0" presId="urn:microsoft.com/office/officeart/2005/8/layout/target3"/>
    <dgm:cxn modelId="{261F72AD-86B0-490D-AB7D-029ACB627E13}" type="presParOf" srcId="{333A1088-737F-45CB-B68E-254E46348037}" destId="{2BE915AB-18AA-4053-B92C-3BFC9ED204BB}" srcOrd="16" destOrd="0" presId="urn:microsoft.com/office/officeart/2005/8/layout/target3"/>
    <dgm:cxn modelId="{2F5D2961-0106-43FE-989D-2F52045B2BE8}" type="presParOf" srcId="{333A1088-737F-45CB-B68E-254E46348037}" destId="{6BB5E863-4638-4E1D-BFDE-399D028AC4ED}" srcOrd="17" destOrd="0" presId="urn:microsoft.com/office/officeart/2005/8/layout/target3"/>
    <dgm:cxn modelId="{B277BF73-3DA4-43B1-ABE7-06421ECA02A4}" type="presParOf" srcId="{333A1088-737F-45CB-B68E-254E46348037}" destId="{5A5FFA88-C948-4069-8E93-59FA12366E83}" srcOrd="18" destOrd="0" presId="urn:microsoft.com/office/officeart/2005/8/layout/target3"/>
    <dgm:cxn modelId="{282A04C4-249D-4DC2-A63B-70CCE35A51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794B2-522D-4AD0-8ECD-C50ED4DA8BC5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C78567-6164-4055-9D6F-F60435AF29E6}">
      <dgm:prSet phldrT="[Text]"/>
      <dgm:spPr/>
      <dgm:t>
        <a:bodyPr/>
        <a:lstStyle/>
        <a:p>
          <a:r>
            <a:rPr lang="cs-CZ" dirty="0" smtClean="0"/>
            <a:t>Obývací pokoj</a:t>
          </a:r>
          <a:endParaRPr lang="cs-CZ" dirty="0"/>
        </a:p>
      </dgm:t>
    </dgm:pt>
    <dgm:pt modelId="{D00BB046-AF1D-46C6-B813-F5159E24EAD6}" type="parTrans" cxnId="{EA4AA25E-C938-4684-8911-24F7FA44EA52}">
      <dgm:prSet/>
      <dgm:spPr/>
      <dgm:t>
        <a:bodyPr/>
        <a:lstStyle/>
        <a:p>
          <a:endParaRPr lang="cs-CZ"/>
        </a:p>
      </dgm:t>
    </dgm:pt>
    <dgm:pt modelId="{E844C7DB-8E96-417F-9243-0450339AE494}" type="sibTrans" cxnId="{EA4AA25E-C938-4684-8911-24F7FA44EA52}">
      <dgm:prSet/>
      <dgm:spPr/>
      <dgm:t>
        <a:bodyPr/>
        <a:lstStyle/>
        <a:p>
          <a:endParaRPr lang="cs-CZ"/>
        </a:p>
      </dgm:t>
    </dgm:pt>
    <dgm:pt modelId="{63713D63-953F-41D7-881A-4BB56DCAA179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9051D810-E45F-429D-BE8F-73AF77B2CE50}" type="parTrans" cxnId="{88C1BDEF-2CAD-4CA3-9BE9-0B1B19B51BF5}">
      <dgm:prSet/>
      <dgm:spPr/>
      <dgm:t>
        <a:bodyPr/>
        <a:lstStyle/>
        <a:p>
          <a:endParaRPr lang="cs-CZ"/>
        </a:p>
      </dgm:t>
    </dgm:pt>
    <dgm:pt modelId="{6D005004-2475-45B0-85C4-E2883E211E17}" type="sibTrans" cxnId="{88C1BDEF-2CAD-4CA3-9BE9-0B1B19B51BF5}">
      <dgm:prSet/>
      <dgm:spPr/>
      <dgm:t>
        <a:bodyPr/>
        <a:lstStyle/>
        <a:p>
          <a:endParaRPr lang="cs-CZ"/>
        </a:p>
      </dgm:t>
    </dgm:pt>
    <dgm:pt modelId="{466BF05A-DCA6-4D84-9968-43877E8F02F3}">
      <dgm:prSet phldrT="[Text]"/>
      <dgm:spPr/>
      <dgm:t>
        <a:bodyPr/>
        <a:lstStyle/>
        <a:p>
          <a:r>
            <a:rPr lang="cs-CZ" dirty="0" smtClean="0"/>
            <a:t>Kuchyň</a:t>
          </a:r>
          <a:endParaRPr lang="cs-CZ" dirty="0"/>
        </a:p>
      </dgm:t>
    </dgm:pt>
    <dgm:pt modelId="{397EE8FC-5DCB-4A65-9657-63953D06E3E7}" type="parTrans" cxnId="{4E9C409C-2E44-4CB2-A78D-13D607E30EC2}">
      <dgm:prSet/>
      <dgm:spPr/>
      <dgm:t>
        <a:bodyPr/>
        <a:lstStyle/>
        <a:p>
          <a:endParaRPr lang="cs-CZ"/>
        </a:p>
      </dgm:t>
    </dgm:pt>
    <dgm:pt modelId="{FB840CA9-1BBE-4DD6-8BD1-720BD9FC16BB}" type="sibTrans" cxnId="{4E9C409C-2E44-4CB2-A78D-13D607E30EC2}">
      <dgm:prSet/>
      <dgm:spPr/>
      <dgm:t>
        <a:bodyPr/>
        <a:lstStyle/>
        <a:p>
          <a:endParaRPr lang="cs-CZ"/>
        </a:p>
      </dgm:t>
    </dgm:pt>
    <dgm:pt modelId="{B815F9E0-3B64-40EB-B0B0-A5480A4E54D6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94F086E-47F9-4AE2-B635-2820392C65F6}" type="parTrans" cxnId="{FC5EAA96-450F-4EB9-8CDA-B876F3DAE06F}">
      <dgm:prSet/>
      <dgm:spPr/>
      <dgm:t>
        <a:bodyPr/>
        <a:lstStyle/>
        <a:p>
          <a:endParaRPr lang="cs-CZ"/>
        </a:p>
      </dgm:t>
    </dgm:pt>
    <dgm:pt modelId="{5391A114-353B-463C-A540-D504EC5D4410}" type="sibTrans" cxnId="{FC5EAA96-450F-4EB9-8CDA-B876F3DAE06F}">
      <dgm:prSet/>
      <dgm:spPr/>
      <dgm:t>
        <a:bodyPr/>
        <a:lstStyle/>
        <a:p>
          <a:endParaRPr lang="cs-CZ"/>
        </a:p>
      </dgm:t>
    </dgm:pt>
    <dgm:pt modelId="{7FFC8E9F-1F4B-4BD9-BC2D-AFDBC5879F54}">
      <dgm:prSet phldrT="[Text]"/>
      <dgm:spPr/>
      <dgm:t>
        <a:bodyPr/>
        <a:lstStyle/>
        <a:p>
          <a:r>
            <a:rPr lang="cs-CZ" dirty="0" smtClean="0"/>
            <a:t>Dětský pokoj</a:t>
          </a:r>
          <a:endParaRPr lang="cs-CZ" dirty="0"/>
        </a:p>
      </dgm:t>
    </dgm:pt>
    <dgm:pt modelId="{60480926-7B99-4C9C-B8BA-50F13C044F60}" type="parTrans" cxnId="{D20AB773-A3D1-4A2C-9411-E86C9EA5704C}">
      <dgm:prSet/>
      <dgm:spPr/>
      <dgm:t>
        <a:bodyPr/>
        <a:lstStyle/>
        <a:p>
          <a:endParaRPr lang="cs-CZ"/>
        </a:p>
      </dgm:t>
    </dgm:pt>
    <dgm:pt modelId="{50BD9A1F-EF2A-4C03-A88E-8E93BCD0A623}" type="sibTrans" cxnId="{D20AB773-A3D1-4A2C-9411-E86C9EA5704C}">
      <dgm:prSet/>
      <dgm:spPr/>
      <dgm:t>
        <a:bodyPr/>
        <a:lstStyle/>
        <a:p>
          <a:endParaRPr lang="cs-CZ"/>
        </a:p>
      </dgm:t>
    </dgm:pt>
    <dgm:pt modelId="{BE27D94B-CBAB-4691-A758-6F1EB521E16D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D7F18708-4DCB-4291-A55B-92642F2243CA}" type="parTrans" cxnId="{EE029E22-66CB-4FE1-854E-36BD1162F8AA}">
      <dgm:prSet/>
      <dgm:spPr/>
      <dgm:t>
        <a:bodyPr/>
        <a:lstStyle/>
        <a:p>
          <a:endParaRPr lang="cs-CZ"/>
        </a:p>
      </dgm:t>
    </dgm:pt>
    <dgm:pt modelId="{D1BC88CF-DD27-4F3B-AF49-94B7F5637FF9}" type="sibTrans" cxnId="{EE029E22-66CB-4FE1-854E-36BD1162F8AA}">
      <dgm:prSet/>
      <dgm:spPr/>
      <dgm:t>
        <a:bodyPr/>
        <a:lstStyle/>
        <a:p>
          <a:endParaRPr lang="cs-CZ"/>
        </a:p>
      </dgm:t>
    </dgm:pt>
    <dgm:pt modelId="{B7736A26-461A-45E1-AE3E-158FB9262FB0}">
      <dgm:prSet phldrT="[Text]"/>
      <dgm:spPr/>
      <dgm:t>
        <a:bodyPr/>
        <a:lstStyle/>
        <a:p>
          <a:r>
            <a:rPr lang="cs-CZ" dirty="0" smtClean="0"/>
            <a:t>Ložnice</a:t>
          </a:r>
          <a:endParaRPr lang="cs-CZ" dirty="0"/>
        </a:p>
      </dgm:t>
    </dgm:pt>
    <dgm:pt modelId="{D769A6E2-B0BE-4343-9B38-58C757E30B07}" type="parTrans" cxnId="{03E75E78-BE20-4B07-9ECD-19AB48B8B77F}">
      <dgm:prSet/>
      <dgm:spPr/>
      <dgm:t>
        <a:bodyPr/>
        <a:lstStyle/>
        <a:p>
          <a:endParaRPr lang="cs-CZ"/>
        </a:p>
      </dgm:t>
    </dgm:pt>
    <dgm:pt modelId="{7E97FA94-9A09-456A-A7E5-4A062AB87BE7}" type="sibTrans" cxnId="{03E75E78-BE20-4B07-9ECD-19AB48B8B77F}">
      <dgm:prSet/>
      <dgm:spPr/>
      <dgm:t>
        <a:bodyPr/>
        <a:lstStyle/>
        <a:p>
          <a:endParaRPr lang="cs-CZ"/>
        </a:p>
      </dgm:t>
    </dgm:pt>
    <dgm:pt modelId="{51528AA8-B6B3-4939-A7A0-04D70CB48A57}">
      <dgm:prSet phldrT="[Text]" phldr="1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D3D9259-D4C3-4527-A294-07549C4C11E7}" type="parTrans" cxnId="{EACA2B1B-813D-44EF-9FDE-51BB83E23263}">
      <dgm:prSet/>
      <dgm:spPr/>
      <dgm:t>
        <a:bodyPr/>
        <a:lstStyle/>
        <a:p>
          <a:endParaRPr lang="cs-CZ"/>
        </a:p>
      </dgm:t>
    </dgm:pt>
    <dgm:pt modelId="{59D04515-B100-4E4A-B923-7D89DBCF6A6D}" type="sibTrans" cxnId="{EACA2B1B-813D-44EF-9FDE-51BB83E23263}">
      <dgm:prSet/>
      <dgm:spPr/>
      <dgm:t>
        <a:bodyPr/>
        <a:lstStyle/>
        <a:p>
          <a:endParaRPr lang="cs-CZ"/>
        </a:p>
      </dgm:t>
    </dgm:pt>
    <dgm:pt modelId="{12FD2787-A819-4E05-BE7F-DA62321C08E8}" type="pres">
      <dgm:prSet presAssocID="{1C0794B2-522D-4AD0-8ECD-C50ED4DA8BC5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0F6C33-4CFC-45B2-B5E5-978FFDADC689}" type="pres">
      <dgm:prSet presAssocID="{1C0794B2-522D-4AD0-8ECD-C50ED4DA8BC5}" presName="children" presStyleCnt="0"/>
      <dgm:spPr/>
    </dgm:pt>
    <dgm:pt modelId="{24CA3281-7AD4-4C3B-985B-D34B9CB0726E}" type="pres">
      <dgm:prSet presAssocID="{1C0794B2-522D-4AD0-8ECD-C50ED4DA8BC5}" presName="child1group" presStyleCnt="0"/>
      <dgm:spPr/>
    </dgm:pt>
    <dgm:pt modelId="{EA88B6BB-8A5A-4D73-AB84-C73639932450}" type="pres">
      <dgm:prSet presAssocID="{1C0794B2-522D-4AD0-8ECD-C50ED4DA8BC5}" presName="child1" presStyleLbl="bgAcc1" presStyleIdx="0" presStyleCnt="4" custLinFactNeighborX="-655" custLinFactNeighborY="182"/>
      <dgm:spPr/>
      <dgm:t>
        <a:bodyPr/>
        <a:lstStyle/>
        <a:p>
          <a:endParaRPr lang="cs-CZ"/>
        </a:p>
      </dgm:t>
    </dgm:pt>
    <dgm:pt modelId="{D3FE7F67-6E71-4615-A3D5-31E3B7C0C6DD}" type="pres">
      <dgm:prSet presAssocID="{1C0794B2-522D-4AD0-8ECD-C50ED4DA8BC5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4BA19E-CFA8-4E72-ADED-211070E0E8A8}" type="pres">
      <dgm:prSet presAssocID="{1C0794B2-522D-4AD0-8ECD-C50ED4DA8BC5}" presName="child2group" presStyleCnt="0"/>
      <dgm:spPr/>
    </dgm:pt>
    <dgm:pt modelId="{1B2C4C66-BF99-4456-8FFC-24F0BEF4E99A}" type="pres">
      <dgm:prSet presAssocID="{1C0794B2-522D-4AD0-8ECD-C50ED4DA8BC5}" presName="child2" presStyleLbl="bgAcc1" presStyleIdx="1" presStyleCnt="4"/>
      <dgm:spPr/>
      <dgm:t>
        <a:bodyPr/>
        <a:lstStyle/>
        <a:p>
          <a:endParaRPr lang="cs-CZ"/>
        </a:p>
      </dgm:t>
    </dgm:pt>
    <dgm:pt modelId="{CD06882A-ED99-491B-9B1B-CD0559A96759}" type="pres">
      <dgm:prSet presAssocID="{1C0794B2-522D-4AD0-8ECD-C50ED4DA8BC5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A8E39C-861C-4AF3-B924-347D4E6033DB}" type="pres">
      <dgm:prSet presAssocID="{1C0794B2-522D-4AD0-8ECD-C50ED4DA8BC5}" presName="child3group" presStyleCnt="0"/>
      <dgm:spPr/>
    </dgm:pt>
    <dgm:pt modelId="{03E8B70E-6A86-4A25-AC75-28292956AD3D}" type="pres">
      <dgm:prSet presAssocID="{1C0794B2-522D-4AD0-8ECD-C50ED4DA8BC5}" presName="child3" presStyleLbl="bgAcc1" presStyleIdx="2" presStyleCnt="4"/>
      <dgm:spPr/>
      <dgm:t>
        <a:bodyPr/>
        <a:lstStyle/>
        <a:p>
          <a:endParaRPr lang="cs-CZ"/>
        </a:p>
      </dgm:t>
    </dgm:pt>
    <dgm:pt modelId="{87B4117D-2194-4C1A-99D0-5FAAFB106FC4}" type="pres">
      <dgm:prSet presAssocID="{1C0794B2-522D-4AD0-8ECD-C50ED4DA8BC5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B8BBE9-B831-47ED-8DCC-FE0CB54DF6BD}" type="pres">
      <dgm:prSet presAssocID="{1C0794B2-522D-4AD0-8ECD-C50ED4DA8BC5}" presName="child4group" presStyleCnt="0"/>
      <dgm:spPr/>
    </dgm:pt>
    <dgm:pt modelId="{CD630328-F3D4-4FFA-ABDA-70B98CE555F2}" type="pres">
      <dgm:prSet presAssocID="{1C0794B2-522D-4AD0-8ECD-C50ED4DA8BC5}" presName="child4" presStyleLbl="bgAcc1" presStyleIdx="3" presStyleCnt="4"/>
      <dgm:spPr/>
      <dgm:t>
        <a:bodyPr/>
        <a:lstStyle/>
        <a:p>
          <a:endParaRPr lang="cs-CZ"/>
        </a:p>
      </dgm:t>
    </dgm:pt>
    <dgm:pt modelId="{04C4E22D-3C02-4A0B-81EC-06F4D947CA8C}" type="pres">
      <dgm:prSet presAssocID="{1C0794B2-522D-4AD0-8ECD-C50ED4DA8BC5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34DA89-1D09-48B5-A2C1-2D49F4A5591A}" type="pres">
      <dgm:prSet presAssocID="{1C0794B2-522D-4AD0-8ECD-C50ED4DA8BC5}" presName="childPlaceholder" presStyleCnt="0"/>
      <dgm:spPr/>
    </dgm:pt>
    <dgm:pt modelId="{B62722D7-A473-4425-8B9E-3DFC6CF98795}" type="pres">
      <dgm:prSet presAssocID="{1C0794B2-522D-4AD0-8ECD-C50ED4DA8BC5}" presName="circle" presStyleCnt="0"/>
      <dgm:spPr/>
    </dgm:pt>
    <dgm:pt modelId="{C00E3C10-A44D-43DF-B66E-FDA3D7307F9B}" type="pres">
      <dgm:prSet presAssocID="{1C0794B2-522D-4AD0-8ECD-C50ED4DA8BC5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22F5E2-5D9C-43E3-BA47-054C1D34147B}" type="pres">
      <dgm:prSet presAssocID="{1C0794B2-522D-4AD0-8ECD-C50ED4DA8BC5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A4D4AC-4583-49AA-ADBC-3E15C1D55696}" type="pres">
      <dgm:prSet presAssocID="{1C0794B2-522D-4AD0-8ECD-C50ED4DA8BC5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01DC58-9F30-491F-9474-8C90C788FFA5}" type="pres">
      <dgm:prSet presAssocID="{1C0794B2-522D-4AD0-8ECD-C50ED4DA8BC5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9B5112-21E2-4723-BDE0-BD62911F217A}" type="pres">
      <dgm:prSet presAssocID="{1C0794B2-522D-4AD0-8ECD-C50ED4DA8BC5}" presName="quadrantPlaceholder" presStyleCnt="0"/>
      <dgm:spPr/>
    </dgm:pt>
    <dgm:pt modelId="{246DABC0-A684-46C3-975D-CA8BBC81C3C8}" type="pres">
      <dgm:prSet presAssocID="{1C0794B2-522D-4AD0-8ECD-C50ED4DA8BC5}" presName="center1" presStyleLbl="fgShp" presStyleIdx="0" presStyleCnt="2"/>
      <dgm:spPr/>
    </dgm:pt>
    <dgm:pt modelId="{415AA874-6497-4359-AAF0-1E9DF7B0C7E3}" type="pres">
      <dgm:prSet presAssocID="{1C0794B2-522D-4AD0-8ECD-C50ED4DA8BC5}" presName="center2" presStyleLbl="fgShp" presStyleIdx="1" presStyleCnt="2"/>
      <dgm:spPr/>
    </dgm:pt>
  </dgm:ptLst>
  <dgm:cxnLst>
    <dgm:cxn modelId="{FD416AF1-11A3-4EC0-9734-80C63FC12EB7}" type="presOf" srcId="{466BF05A-DCA6-4D84-9968-43877E8F02F3}" destId="{BD22F5E2-5D9C-43E3-BA47-054C1D34147B}" srcOrd="0" destOrd="0" presId="urn:microsoft.com/office/officeart/2005/8/layout/cycle4"/>
    <dgm:cxn modelId="{EE029E22-66CB-4FE1-854E-36BD1162F8AA}" srcId="{7FFC8E9F-1F4B-4BD9-BC2D-AFDBC5879F54}" destId="{BE27D94B-CBAB-4691-A758-6F1EB521E16D}" srcOrd="0" destOrd="0" parTransId="{D7F18708-4DCB-4291-A55B-92642F2243CA}" sibTransId="{D1BC88CF-DD27-4F3B-AF49-94B7F5637FF9}"/>
    <dgm:cxn modelId="{EACA2B1B-813D-44EF-9FDE-51BB83E23263}" srcId="{B7736A26-461A-45E1-AE3E-158FB9262FB0}" destId="{51528AA8-B6B3-4939-A7A0-04D70CB48A57}" srcOrd="0" destOrd="0" parTransId="{6D3D9259-D4C3-4527-A294-07549C4C11E7}" sibTransId="{59D04515-B100-4E4A-B923-7D89DBCF6A6D}"/>
    <dgm:cxn modelId="{89736ADE-EE96-4274-A93E-6EF7D488645D}" type="presOf" srcId="{7FFC8E9F-1F4B-4BD9-BC2D-AFDBC5879F54}" destId="{1FA4D4AC-4583-49AA-ADBC-3E15C1D55696}" srcOrd="0" destOrd="0" presId="urn:microsoft.com/office/officeart/2005/8/layout/cycle4"/>
    <dgm:cxn modelId="{08F13350-7578-4A58-8420-4F8A430F0EBB}" type="presOf" srcId="{BE27D94B-CBAB-4691-A758-6F1EB521E16D}" destId="{87B4117D-2194-4C1A-99D0-5FAAFB106FC4}" srcOrd="1" destOrd="0" presId="urn:microsoft.com/office/officeart/2005/8/layout/cycle4"/>
    <dgm:cxn modelId="{4E9C409C-2E44-4CB2-A78D-13D607E30EC2}" srcId="{1C0794B2-522D-4AD0-8ECD-C50ED4DA8BC5}" destId="{466BF05A-DCA6-4D84-9968-43877E8F02F3}" srcOrd="1" destOrd="0" parTransId="{397EE8FC-5DCB-4A65-9657-63953D06E3E7}" sibTransId="{FB840CA9-1BBE-4DD6-8BD1-720BD9FC16BB}"/>
    <dgm:cxn modelId="{5EEB38F0-4669-4E4F-8EBF-0A126BF47FEF}" type="presOf" srcId="{B7736A26-461A-45E1-AE3E-158FB9262FB0}" destId="{D201DC58-9F30-491F-9474-8C90C788FFA5}" srcOrd="0" destOrd="0" presId="urn:microsoft.com/office/officeart/2005/8/layout/cycle4"/>
    <dgm:cxn modelId="{03E75E78-BE20-4B07-9ECD-19AB48B8B77F}" srcId="{1C0794B2-522D-4AD0-8ECD-C50ED4DA8BC5}" destId="{B7736A26-461A-45E1-AE3E-158FB9262FB0}" srcOrd="3" destOrd="0" parTransId="{D769A6E2-B0BE-4343-9B38-58C757E30B07}" sibTransId="{7E97FA94-9A09-456A-A7E5-4A062AB87BE7}"/>
    <dgm:cxn modelId="{5CB8C520-C4C5-41FE-8BB6-6851189C4AF5}" type="presOf" srcId="{63713D63-953F-41D7-881A-4BB56DCAA179}" destId="{D3FE7F67-6E71-4615-A3D5-31E3B7C0C6DD}" srcOrd="1" destOrd="0" presId="urn:microsoft.com/office/officeart/2005/8/layout/cycle4"/>
    <dgm:cxn modelId="{7444EA62-7B53-4334-AFCA-D634198AD888}" type="presOf" srcId="{51528AA8-B6B3-4939-A7A0-04D70CB48A57}" destId="{CD630328-F3D4-4FFA-ABDA-70B98CE555F2}" srcOrd="0" destOrd="0" presId="urn:microsoft.com/office/officeart/2005/8/layout/cycle4"/>
    <dgm:cxn modelId="{EA4AA25E-C938-4684-8911-24F7FA44EA52}" srcId="{1C0794B2-522D-4AD0-8ECD-C50ED4DA8BC5}" destId="{16C78567-6164-4055-9D6F-F60435AF29E6}" srcOrd="0" destOrd="0" parTransId="{D00BB046-AF1D-46C6-B813-F5159E24EAD6}" sibTransId="{E844C7DB-8E96-417F-9243-0450339AE494}"/>
    <dgm:cxn modelId="{B5342E01-E027-4D68-B058-465E7709E0B7}" type="presOf" srcId="{B815F9E0-3B64-40EB-B0B0-A5480A4E54D6}" destId="{CD06882A-ED99-491B-9B1B-CD0559A96759}" srcOrd="1" destOrd="0" presId="urn:microsoft.com/office/officeart/2005/8/layout/cycle4"/>
    <dgm:cxn modelId="{88C1BDEF-2CAD-4CA3-9BE9-0B1B19B51BF5}" srcId="{16C78567-6164-4055-9D6F-F60435AF29E6}" destId="{63713D63-953F-41D7-881A-4BB56DCAA179}" srcOrd="0" destOrd="0" parTransId="{9051D810-E45F-429D-BE8F-73AF77B2CE50}" sibTransId="{6D005004-2475-45B0-85C4-E2883E211E17}"/>
    <dgm:cxn modelId="{FC5EAA96-450F-4EB9-8CDA-B876F3DAE06F}" srcId="{466BF05A-DCA6-4D84-9968-43877E8F02F3}" destId="{B815F9E0-3B64-40EB-B0B0-A5480A4E54D6}" srcOrd="0" destOrd="0" parTransId="{E94F086E-47F9-4AE2-B635-2820392C65F6}" sibTransId="{5391A114-353B-463C-A540-D504EC5D4410}"/>
    <dgm:cxn modelId="{D20AB773-A3D1-4A2C-9411-E86C9EA5704C}" srcId="{1C0794B2-522D-4AD0-8ECD-C50ED4DA8BC5}" destId="{7FFC8E9F-1F4B-4BD9-BC2D-AFDBC5879F54}" srcOrd="2" destOrd="0" parTransId="{60480926-7B99-4C9C-B8BA-50F13C044F60}" sibTransId="{50BD9A1F-EF2A-4C03-A88E-8E93BCD0A623}"/>
    <dgm:cxn modelId="{E6CC6BB4-7BBF-47CF-8BCB-E160E360FAAA}" type="presOf" srcId="{1C0794B2-522D-4AD0-8ECD-C50ED4DA8BC5}" destId="{12FD2787-A819-4E05-BE7F-DA62321C08E8}" srcOrd="0" destOrd="0" presId="urn:microsoft.com/office/officeart/2005/8/layout/cycle4"/>
    <dgm:cxn modelId="{F473AB8C-5AC5-437A-AF4B-43F0028CE2AC}" type="presOf" srcId="{BE27D94B-CBAB-4691-A758-6F1EB521E16D}" destId="{03E8B70E-6A86-4A25-AC75-28292956AD3D}" srcOrd="0" destOrd="0" presId="urn:microsoft.com/office/officeart/2005/8/layout/cycle4"/>
    <dgm:cxn modelId="{34DF3D20-E1F4-427E-9FE6-D4540966C51B}" type="presOf" srcId="{63713D63-953F-41D7-881A-4BB56DCAA179}" destId="{EA88B6BB-8A5A-4D73-AB84-C73639932450}" srcOrd="0" destOrd="0" presId="urn:microsoft.com/office/officeart/2005/8/layout/cycle4"/>
    <dgm:cxn modelId="{2A840893-0FD0-4B0C-980B-FAF8542F63C9}" type="presOf" srcId="{16C78567-6164-4055-9D6F-F60435AF29E6}" destId="{C00E3C10-A44D-43DF-B66E-FDA3D7307F9B}" srcOrd="0" destOrd="0" presId="urn:microsoft.com/office/officeart/2005/8/layout/cycle4"/>
    <dgm:cxn modelId="{CCD976AD-82DE-481D-814F-74B1AA2F35C6}" type="presOf" srcId="{B815F9E0-3B64-40EB-B0B0-A5480A4E54D6}" destId="{1B2C4C66-BF99-4456-8FFC-24F0BEF4E99A}" srcOrd="0" destOrd="0" presId="urn:microsoft.com/office/officeart/2005/8/layout/cycle4"/>
    <dgm:cxn modelId="{ED0998E0-B992-48EE-9EFF-6DAA3FD68E7D}" type="presOf" srcId="{51528AA8-B6B3-4939-A7A0-04D70CB48A57}" destId="{04C4E22D-3C02-4A0B-81EC-06F4D947CA8C}" srcOrd="1" destOrd="0" presId="urn:microsoft.com/office/officeart/2005/8/layout/cycle4"/>
    <dgm:cxn modelId="{B0E59A17-CA21-4308-9CDC-F5B154311B0E}" type="presParOf" srcId="{12FD2787-A819-4E05-BE7F-DA62321C08E8}" destId="{730F6C33-4CFC-45B2-B5E5-978FFDADC689}" srcOrd="0" destOrd="0" presId="urn:microsoft.com/office/officeart/2005/8/layout/cycle4"/>
    <dgm:cxn modelId="{BE839F2B-D915-48A0-B472-53FD46FF0B84}" type="presParOf" srcId="{730F6C33-4CFC-45B2-B5E5-978FFDADC689}" destId="{24CA3281-7AD4-4C3B-985B-D34B9CB0726E}" srcOrd="0" destOrd="0" presId="urn:microsoft.com/office/officeart/2005/8/layout/cycle4"/>
    <dgm:cxn modelId="{E40F339F-2762-484A-A970-E9941136EDBB}" type="presParOf" srcId="{24CA3281-7AD4-4C3B-985B-D34B9CB0726E}" destId="{EA88B6BB-8A5A-4D73-AB84-C73639932450}" srcOrd="0" destOrd="0" presId="urn:microsoft.com/office/officeart/2005/8/layout/cycle4"/>
    <dgm:cxn modelId="{81DACBA1-BFA9-401C-AA76-AF09A127420C}" type="presParOf" srcId="{24CA3281-7AD4-4C3B-985B-D34B9CB0726E}" destId="{D3FE7F67-6E71-4615-A3D5-31E3B7C0C6DD}" srcOrd="1" destOrd="0" presId="urn:microsoft.com/office/officeart/2005/8/layout/cycle4"/>
    <dgm:cxn modelId="{66745F7B-37C7-4BF2-94D8-F3A1B0FADED4}" type="presParOf" srcId="{730F6C33-4CFC-45B2-B5E5-978FFDADC689}" destId="{7D4BA19E-CFA8-4E72-ADED-211070E0E8A8}" srcOrd="1" destOrd="0" presId="urn:microsoft.com/office/officeart/2005/8/layout/cycle4"/>
    <dgm:cxn modelId="{4A21677A-9704-426D-9534-6A037A48258F}" type="presParOf" srcId="{7D4BA19E-CFA8-4E72-ADED-211070E0E8A8}" destId="{1B2C4C66-BF99-4456-8FFC-24F0BEF4E99A}" srcOrd="0" destOrd="0" presId="urn:microsoft.com/office/officeart/2005/8/layout/cycle4"/>
    <dgm:cxn modelId="{C9666CDC-071C-4468-A2D2-F8DA688E6E5E}" type="presParOf" srcId="{7D4BA19E-CFA8-4E72-ADED-211070E0E8A8}" destId="{CD06882A-ED99-491B-9B1B-CD0559A96759}" srcOrd="1" destOrd="0" presId="urn:microsoft.com/office/officeart/2005/8/layout/cycle4"/>
    <dgm:cxn modelId="{249CB035-8EC6-4932-AEAA-D12CCE87C2FE}" type="presParOf" srcId="{730F6C33-4CFC-45B2-B5E5-978FFDADC689}" destId="{8CA8E39C-861C-4AF3-B924-347D4E6033DB}" srcOrd="2" destOrd="0" presId="urn:microsoft.com/office/officeart/2005/8/layout/cycle4"/>
    <dgm:cxn modelId="{B83D98E8-2E48-41B3-B134-6BC9F0183F30}" type="presParOf" srcId="{8CA8E39C-861C-4AF3-B924-347D4E6033DB}" destId="{03E8B70E-6A86-4A25-AC75-28292956AD3D}" srcOrd="0" destOrd="0" presId="urn:microsoft.com/office/officeart/2005/8/layout/cycle4"/>
    <dgm:cxn modelId="{3389E862-5F95-4D15-9899-FBAE4BEC3973}" type="presParOf" srcId="{8CA8E39C-861C-4AF3-B924-347D4E6033DB}" destId="{87B4117D-2194-4C1A-99D0-5FAAFB106FC4}" srcOrd="1" destOrd="0" presId="urn:microsoft.com/office/officeart/2005/8/layout/cycle4"/>
    <dgm:cxn modelId="{94D82941-3128-4D8C-B85C-4A62AFE88A37}" type="presParOf" srcId="{730F6C33-4CFC-45B2-B5E5-978FFDADC689}" destId="{25B8BBE9-B831-47ED-8DCC-FE0CB54DF6BD}" srcOrd="3" destOrd="0" presId="urn:microsoft.com/office/officeart/2005/8/layout/cycle4"/>
    <dgm:cxn modelId="{F98B3D54-C2E5-4FD4-875A-EB0BC8F4A90E}" type="presParOf" srcId="{25B8BBE9-B831-47ED-8DCC-FE0CB54DF6BD}" destId="{CD630328-F3D4-4FFA-ABDA-70B98CE555F2}" srcOrd="0" destOrd="0" presId="urn:microsoft.com/office/officeart/2005/8/layout/cycle4"/>
    <dgm:cxn modelId="{AD0C219A-2E8C-4255-A953-A3D9BCFD8241}" type="presParOf" srcId="{25B8BBE9-B831-47ED-8DCC-FE0CB54DF6BD}" destId="{04C4E22D-3C02-4A0B-81EC-06F4D947CA8C}" srcOrd="1" destOrd="0" presId="urn:microsoft.com/office/officeart/2005/8/layout/cycle4"/>
    <dgm:cxn modelId="{403CC14B-76B2-4AE4-AEA0-8D7CE6D43626}" type="presParOf" srcId="{730F6C33-4CFC-45B2-B5E5-978FFDADC689}" destId="{6634DA89-1D09-48B5-A2C1-2D49F4A5591A}" srcOrd="4" destOrd="0" presId="urn:microsoft.com/office/officeart/2005/8/layout/cycle4"/>
    <dgm:cxn modelId="{09A3A9F9-AA26-488A-989A-D4E64955C6F3}" type="presParOf" srcId="{12FD2787-A819-4E05-BE7F-DA62321C08E8}" destId="{B62722D7-A473-4425-8B9E-3DFC6CF98795}" srcOrd="1" destOrd="0" presId="urn:microsoft.com/office/officeart/2005/8/layout/cycle4"/>
    <dgm:cxn modelId="{629358EB-01B2-4F55-81C9-14EAFEC00240}" type="presParOf" srcId="{B62722D7-A473-4425-8B9E-3DFC6CF98795}" destId="{C00E3C10-A44D-43DF-B66E-FDA3D7307F9B}" srcOrd="0" destOrd="0" presId="urn:microsoft.com/office/officeart/2005/8/layout/cycle4"/>
    <dgm:cxn modelId="{441AB5E4-C288-4ABA-A458-99579212CE67}" type="presParOf" srcId="{B62722D7-A473-4425-8B9E-3DFC6CF98795}" destId="{BD22F5E2-5D9C-43E3-BA47-054C1D34147B}" srcOrd="1" destOrd="0" presId="urn:microsoft.com/office/officeart/2005/8/layout/cycle4"/>
    <dgm:cxn modelId="{C2CA2103-E793-46D5-B9DD-4CA0FE8DCC45}" type="presParOf" srcId="{B62722D7-A473-4425-8B9E-3DFC6CF98795}" destId="{1FA4D4AC-4583-49AA-ADBC-3E15C1D55696}" srcOrd="2" destOrd="0" presId="urn:microsoft.com/office/officeart/2005/8/layout/cycle4"/>
    <dgm:cxn modelId="{55C20ED1-C386-414B-BD33-A40CABE6E993}" type="presParOf" srcId="{B62722D7-A473-4425-8B9E-3DFC6CF98795}" destId="{D201DC58-9F30-491F-9474-8C90C788FFA5}" srcOrd="3" destOrd="0" presId="urn:microsoft.com/office/officeart/2005/8/layout/cycle4"/>
    <dgm:cxn modelId="{57A399B1-E2DF-4CF6-9420-5C9B5A5FB690}" type="presParOf" srcId="{B62722D7-A473-4425-8B9E-3DFC6CF98795}" destId="{F59B5112-21E2-4723-BDE0-BD62911F217A}" srcOrd="4" destOrd="0" presId="urn:microsoft.com/office/officeart/2005/8/layout/cycle4"/>
    <dgm:cxn modelId="{CDFCDCE8-FC02-43DC-927B-0B67812CC64C}" type="presParOf" srcId="{12FD2787-A819-4E05-BE7F-DA62321C08E8}" destId="{246DABC0-A684-46C3-975D-CA8BBC81C3C8}" srcOrd="2" destOrd="0" presId="urn:microsoft.com/office/officeart/2005/8/layout/cycle4"/>
    <dgm:cxn modelId="{E05B4A9A-A7A8-4087-9552-591AD2D1EC37}" type="presParOf" srcId="{12FD2787-A819-4E05-BE7F-DA62321C08E8}" destId="{415AA874-6497-4359-AAF0-1E9DF7B0C7E3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VY_52_INOVACE_03_PRV_4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PRV – 1.A – Můj domov a moje bydliště - opakování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E8B70E-6A86-4A25-AC75-28292956AD3D}">
      <dsp:nvSpPr>
        <dsp:cNvPr id="0" name=""/>
        <dsp:cNvSpPr/>
      </dsp:nvSpPr>
      <dsp:spPr>
        <a:xfrm>
          <a:off x="5335860" y="3329649"/>
          <a:ext cx="2418892" cy="156689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 dirty="0"/>
        </a:p>
      </dsp:txBody>
      <dsp:txXfrm>
        <a:off x="6061528" y="3721373"/>
        <a:ext cx="1693224" cy="1175170"/>
      </dsp:txXfrm>
    </dsp:sp>
    <dsp:sp modelId="{CD630328-F3D4-4FFA-ABDA-70B98CE555F2}">
      <dsp:nvSpPr>
        <dsp:cNvPr id="0" name=""/>
        <dsp:cNvSpPr/>
      </dsp:nvSpPr>
      <dsp:spPr>
        <a:xfrm>
          <a:off x="1389246" y="3329649"/>
          <a:ext cx="2418892" cy="156689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 dirty="0"/>
        </a:p>
      </dsp:txBody>
      <dsp:txXfrm>
        <a:off x="1389246" y="3721373"/>
        <a:ext cx="1693224" cy="1175170"/>
      </dsp:txXfrm>
    </dsp:sp>
    <dsp:sp modelId="{1B2C4C66-BF99-4456-8FFC-24F0BEF4E99A}">
      <dsp:nvSpPr>
        <dsp:cNvPr id="0" name=""/>
        <dsp:cNvSpPr/>
      </dsp:nvSpPr>
      <dsp:spPr>
        <a:xfrm>
          <a:off x="5335860" y="0"/>
          <a:ext cx="2418892" cy="156689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/>
        </a:p>
      </dsp:txBody>
      <dsp:txXfrm>
        <a:off x="6061528" y="0"/>
        <a:ext cx="1693224" cy="1175170"/>
      </dsp:txXfrm>
    </dsp:sp>
    <dsp:sp modelId="{EA88B6BB-8A5A-4D73-AB84-C73639932450}">
      <dsp:nvSpPr>
        <dsp:cNvPr id="0" name=""/>
        <dsp:cNvSpPr/>
      </dsp:nvSpPr>
      <dsp:spPr>
        <a:xfrm>
          <a:off x="1373402" y="2851"/>
          <a:ext cx="2418892" cy="156689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 dirty="0"/>
        </a:p>
      </dsp:txBody>
      <dsp:txXfrm>
        <a:off x="1373402" y="2851"/>
        <a:ext cx="1693224" cy="1175170"/>
      </dsp:txXfrm>
    </dsp:sp>
    <dsp:sp modelId="{C00E3C10-A44D-43DF-B66E-FDA3D7307F9B}">
      <dsp:nvSpPr>
        <dsp:cNvPr id="0" name=""/>
        <dsp:cNvSpPr/>
      </dsp:nvSpPr>
      <dsp:spPr>
        <a:xfrm>
          <a:off x="2402831" y="279103"/>
          <a:ext cx="2120203" cy="212020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Obývací pokoj</a:t>
          </a:r>
          <a:endParaRPr lang="cs-CZ" sz="2700" kern="1200" dirty="0"/>
        </a:p>
      </dsp:txBody>
      <dsp:txXfrm>
        <a:off x="2402831" y="279103"/>
        <a:ext cx="2120203" cy="2120203"/>
      </dsp:txXfrm>
    </dsp:sp>
    <dsp:sp modelId="{BD22F5E2-5D9C-43E3-BA47-054C1D34147B}">
      <dsp:nvSpPr>
        <dsp:cNvPr id="0" name=""/>
        <dsp:cNvSpPr/>
      </dsp:nvSpPr>
      <dsp:spPr>
        <a:xfrm rot="5400000">
          <a:off x="4620965" y="279103"/>
          <a:ext cx="2120203" cy="212020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Kuchyň</a:t>
          </a:r>
          <a:endParaRPr lang="cs-CZ" sz="2700" kern="1200" dirty="0"/>
        </a:p>
      </dsp:txBody>
      <dsp:txXfrm rot="5400000">
        <a:off x="4620965" y="279103"/>
        <a:ext cx="2120203" cy="2120203"/>
      </dsp:txXfrm>
    </dsp:sp>
    <dsp:sp modelId="{1FA4D4AC-4583-49AA-ADBC-3E15C1D55696}">
      <dsp:nvSpPr>
        <dsp:cNvPr id="0" name=""/>
        <dsp:cNvSpPr/>
      </dsp:nvSpPr>
      <dsp:spPr>
        <a:xfrm rot="10800000">
          <a:off x="4620965" y="2497237"/>
          <a:ext cx="2120203" cy="212020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Dětský pokoj</a:t>
          </a:r>
          <a:endParaRPr lang="cs-CZ" sz="2700" kern="1200" dirty="0"/>
        </a:p>
      </dsp:txBody>
      <dsp:txXfrm rot="10800000">
        <a:off x="4620965" y="2497237"/>
        <a:ext cx="2120203" cy="2120203"/>
      </dsp:txXfrm>
    </dsp:sp>
    <dsp:sp modelId="{D201DC58-9F30-491F-9474-8C90C788FFA5}">
      <dsp:nvSpPr>
        <dsp:cNvPr id="0" name=""/>
        <dsp:cNvSpPr/>
      </dsp:nvSpPr>
      <dsp:spPr>
        <a:xfrm rot="16200000">
          <a:off x="2402831" y="2497237"/>
          <a:ext cx="2120203" cy="212020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Ložnice</a:t>
          </a:r>
          <a:endParaRPr lang="cs-CZ" sz="2700" kern="1200" dirty="0"/>
        </a:p>
      </dsp:txBody>
      <dsp:txXfrm rot="16200000">
        <a:off x="2402831" y="2497237"/>
        <a:ext cx="2120203" cy="2120203"/>
      </dsp:txXfrm>
    </dsp:sp>
    <dsp:sp modelId="{246DABC0-A684-46C3-975D-CA8BBC81C3C8}">
      <dsp:nvSpPr>
        <dsp:cNvPr id="0" name=""/>
        <dsp:cNvSpPr/>
      </dsp:nvSpPr>
      <dsp:spPr>
        <a:xfrm>
          <a:off x="4205983" y="2007583"/>
          <a:ext cx="732033" cy="63655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AA874-6497-4359-AAF0-1E9DF7B0C7E3}">
      <dsp:nvSpPr>
        <dsp:cNvPr id="0" name=""/>
        <dsp:cNvSpPr/>
      </dsp:nvSpPr>
      <dsp:spPr>
        <a:xfrm rot="10800000">
          <a:off x="4205983" y="2252410"/>
          <a:ext cx="732033" cy="63655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3CAB9-275B-4ACF-927A-4FD0A5829B29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DEB0C-ECC3-4824-9DFC-B5E0ABE31E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5B8A91-768C-420C-AFC2-4147BD4B1903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B339EC-5D10-4067-A1AF-AD4A94D366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8.wmf"/><Relationship Id="rId7" Type="http://schemas.openxmlformats.org/officeDocument/2006/relationships/image" Target="../media/image2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10.wmf"/><Relationship Id="rId10" Type="http://schemas.openxmlformats.org/officeDocument/2006/relationships/image" Target="../media/image28.wmf"/><Relationship Id="rId4" Type="http://schemas.openxmlformats.org/officeDocument/2006/relationships/image" Target="../media/image9.wmf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9.wmf"/><Relationship Id="rId7" Type="http://schemas.openxmlformats.org/officeDocument/2006/relationships/image" Target="../media/image2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1.wmf"/><Relationship Id="rId4" Type="http://schemas.openxmlformats.org/officeDocument/2006/relationships/image" Target="../media/image10.wmf"/><Relationship Id="rId9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3.wmf"/><Relationship Id="rId7" Type="http://schemas.openxmlformats.org/officeDocument/2006/relationships/image" Target="../media/image2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4" Type="http://schemas.openxmlformats.org/officeDocument/2006/relationships/image" Target="../media/image15.wmf"/><Relationship Id="rId9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15.wmf"/><Relationship Id="rId7" Type="http://schemas.openxmlformats.org/officeDocument/2006/relationships/image" Target="../media/image25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30.wmf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8.wmf"/><Relationship Id="rId7" Type="http://schemas.openxmlformats.org/officeDocument/2006/relationships/image" Target="../media/image3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32.wmf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34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23.wmf"/><Relationship Id="rId4" Type="http://schemas.openxmlformats.org/officeDocument/2006/relationships/image" Target="../media/image3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3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17.wmf"/><Relationship Id="rId4" Type="http://schemas.openxmlformats.org/officeDocument/2006/relationships/image" Target="../media/image3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opakovací části hodiny</a:t>
            </a:r>
          </a:p>
          <a:p>
            <a:r>
              <a:rPr lang="cs-CZ" smtClean="0"/>
              <a:t> p</a:t>
            </a:r>
            <a:r>
              <a:rPr lang="cs-CZ" smtClean="0"/>
              <a:t>rosinec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Děti s řešením problémů neměly problém, obrázky poznávaly, chyby se vůbec neobjevily.</a:t>
            </a:r>
            <a:r>
              <a:rPr lang="cs-CZ" dirty="0" smtClean="0"/>
              <a:t> </a:t>
            </a:r>
            <a:r>
              <a:rPr lang="cs-CZ" dirty="0" smtClean="0"/>
              <a:t>Připravený materiál je bavil.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Můj domov a bydliště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domě máme: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340768"/>
          <a:ext cx="91440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Obývací pokoj</a:t>
            </a:r>
            <a:endParaRPr lang="cs-CZ" sz="40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Kuchyň</a:t>
            </a:r>
            <a:endParaRPr lang="cs-CZ" sz="4000" b="1" dirty="0"/>
          </a:p>
        </p:txBody>
      </p:sp>
      <p:pic>
        <p:nvPicPr>
          <p:cNvPr id="7" name="Picture 3" descr="C:\Users\PC\AppData\Local\Microsoft\Windows\Temporary Internet Files\Content.IE5\PL6XG2XP\MC900016895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1628546" cy="932688"/>
          </a:xfrm>
          <a:prstGeom prst="rect">
            <a:avLst/>
          </a:prstGeom>
          <a:noFill/>
        </p:spPr>
      </p:pic>
      <p:pic>
        <p:nvPicPr>
          <p:cNvPr id="8" name="Picture 4" descr="C:\Users\PC\AppData\Local\Microsoft\Windows\Temporary Internet Files\Content.IE5\PL6XG2XP\MC9000486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1383303" cy="1424846"/>
          </a:xfrm>
          <a:prstGeom prst="rect">
            <a:avLst/>
          </a:prstGeom>
          <a:noFill/>
        </p:spPr>
      </p:pic>
      <p:pic>
        <p:nvPicPr>
          <p:cNvPr id="9" name="Picture 5" descr="C:\Users\PC\AppData\Local\Microsoft\Windows\Temporary Internet Files\Content.IE5\GWXK17IJ\MC9002151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780928"/>
            <a:ext cx="1600433" cy="1258010"/>
          </a:xfrm>
          <a:prstGeom prst="rect">
            <a:avLst/>
          </a:prstGeom>
          <a:noFill/>
        </p:spPr>
      </p:pic>
      <p:pic>
        <p:nvPicPr>
          <p:cNvPr id="10" name="Picture 6" descr="C:\Users\PC\AppData\Local\Microsoft\Windows\Temporary Internet Files\Content.IE5\PL6XG2XP\MC9003505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149080"/>
            <a:ext cx="1816729" cy="1051711"/>
          </a:xfrm>
          <a:prstGeom prst="rect">
            <a:avLst/>
          </a:prstGeom>
          <a:noFill/>
        </p:spPr>
      </p:pic>
      <p:pic>
        <p:nvPicPr>
          <p:cNvPr id="11" name="Picture 12" descr="C:\Users\PC\AppData\Local\Microsoft\Windows\Temporary Internet Files\Content.IE5\GWXK17IJ\MC9002151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068960"/>
            <a:ext cx="1386001" cy="1150309"/>
          </a:xfrm>
          <a:prstGeom prst="rect">
            <a:avLst/>
          </a:prstGeom>
          <a:noFill/>
        </p:spPr>
      </p:pic>
      <p:pic>
        <p:nvPicPr>
          <p:cNvPr id="13" name="Picture 2" descr="C:\Users\PC\AppData\Local\Microsoft\Windows\Temporary Internet Files\Content.IE5\ZE540D7A\MC900352357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1412776"/>
            <a:ext cx="1068309" cy="1813711"/>
          </a:xfrm>
          <a:prstGeom prst="rect">
            <a:avLst/>
          </a:prstGeom>
          <a:noFill/>
        </p:spPr>
      </p:pic>
      <p:cxnSp>
        <p:nvCxnSpPr>
          <p:cNvPr id="15" name="Přímá spojovací čára 14"/>
          <p:cNvCxnSpPr/>
          <p:nvPr/>
        </p:nvCxnSpPr>
        <p:spPr>
          <a:xfrm>
            <a:off x="4572000" y="1484784"/>
            <a:ext cx="0" cy="4608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4" descr="C:\Users\PC\AppData\Local\Microsoft\Windows\Temporary Internet Files\Content.IE5\3YXYRSP2\MC9003569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3573016"/>
            <a:ext cx="1555394" cy="1842516"/>
          </a:xfrm>
          <a:prstGeom prst="rect">
            <a:avLst/>
          </a:prstGeom>
          <a:noFill/>
        </p:spPr>
      </p:pic>
      <p:pic>
        <p:nvPicPr>
          <p:cNvPr id="18" name="Picture 3" descr="C:\Users\PC\AppData\Local\Microsoft\Windows\Temporary Internet Files\Content.IE5\GWXK17IJ\MC90035243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1412776"/>
            <a:ext cx="1785042" cy="1004935"/>
          </a:xfrm>
          <a:prstGeom prst="rect">
            <a:avLst/>
          </a:prstGeom>
          <a:noFill/>
        </p:spPr>
      </p:pic>
      <p:pic>
        <p:nvPicPr>
          <p:cNvPr id="19" name="Picture 8" descr="C:\Users\PC\AppData\Local\Microsoft\Windows\Temporary Internet Files\Content.IE5\3YXYRSP2\MC9002901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84368" y="1916832"/>
            <a:ext cx="864096" cy="1294556"/>
          </a:xfrm>
          <a:prstGeom prst="rect">
            <a:avLst/>
          </a:prstGeom>
          <a:noFill/>
        </p:spPr>
      </p:pic>
      <p:pic>
        <p:nvPicPr>
          <p:cNvPr id="20" name="Picture 6" descr="C:\Users\PC\AppData\Local\Microsoft\Windows\Temporary Internet Files\Content.IE5\PL6XG2XP\MC90035235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645024"/>
            <a:ext cx="1783533" cy="15934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Ložnice</a:t>
            </a:r>
            <a:endParaRPr lang="cs-CZ" sz="40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4000" b="1" dirty="0" smtClean="0"/>
              <a:t>Dětský pokoj</a:t>
            </a:r>
            <a:endParaRPr lang="cs-CZ" sz="4000" b="1" dirty="0"/>
          </a:p>
        </p:txBody>
      </p:sp>
      <p:pic>
        <p:nvPicPr>
          <p:cNvPr id="7" name="Picture 2" descr="C:\Users\PC\AppData\Local\Microsoft\Windows\Temporary Internet Files\Content.IE5\PL6XG2XP\MC900215177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1906467" cy="1293058"/>
          </a:xfrm>
          <a:prstGeom prst="rect">
            <a:avLst/>
          </a:prstGeom>
          <a:noFill/>
        </p:spPr>
      </p:pic>
      <p:pic>
        <p:nvPicPr>
          <p:cNvPr id="8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772816"/>
            <a:ext cx="1008112" cy="1071995"/>
          </a:xfrm>
          <a:prstGeom prst="rect">
            <a:avLst/>
          </a:prstGeom>
          <a:noFill/>
        </p:spPr>
      </p:pic>
      <p:pic>
        <p:nvPicPr>
          <p:cNvPr id="9" name="Picture 8" descr="C:\Users\PC\AppData\Local\Microsoft\Windows\Temporary Internet Files\Content.IE5\GWXK17IJ\MC9002328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9000"/>
            <a:ext cx="2056646" cy="1447046"/>
          </a:xfrm>
          <a:prstGeom prst="rect">
            <a:avLst/>
          </a:prstGeom>
          <a:noFill/>
        </p:spPr>
      </p:pic>
      <p:pic>
        <p:nvPicPr>
          <p:cNvPr id="10" name="Picture 4" descr="C:\Users\PC\AppData\Local\Microsoft\Windows\Temporary Internet Files\Content.IE5\PL6XG2XP\MC9003514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212976"/>
            <a:ext cx="878876" cy="1431037"/>
          </a:xfrm>
          <a:prstGeom prst="rect">
            <a:avLst/>
          </a:prstGeom>
          <a:noFill/>
        </p:spPr>
      </p:pic>
      <p:pic>
        <p:nvPicPr>
          <p:cNvPr id="11" name="Picture 2" descr="C:\Users\PC\AppData\Local\Microsoft\Windows\Temporary Internet Files\Content.IE5\ZE540D7A\MC900100734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1484784"/>
            <a:ext cx="1672776" cy="1691146"/>
          </a:xfrm>
          <a:prstGeom prst="rect">
            <a:avLst/>
          </a:prstGeom>
          <a:noFill/>
        </p:spPr>
      </p:pic>
      <p:pic>
        <p:nvPicPr>
          <p:cNvPr id="12" name="Picture 4" descr="C:\Users\PC\AppData\Local\Microsoft\Windows\Temporary Internet Files\Content.IE5\GWXK17IJ\MC9000828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1484784"/>
            <a:ext cx="1368152" cy="1731581"/>
          </a:xfrm>
          <a:prstGeom prst="rect">
            <a:avLst/>
          </a:prstGeom>
          <a:noFill/>
        </p:spPr>
      </p:pic>
      <p:pic>
        <p:nvPicPr>
          <p:cNvPr id="13" name="Picture 10" descr="C:\Users\PC\AppData\Local\Microsoft\Windows\Temporary Internet Files\Content.IE5\3YXYRSP2\MC9002803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3356992"/>
            <a:ext cx="2065699" cy="2041556"/>
          </a:xfrm>
          <a:prstGeom prst="rect">
            <a:avLst/>
          </a:prstGeom>
          <a:noFill/>
        </p:spPr>
      </p:pic>
      <p:pic>
        <p:nvPicPr>
          <p:cNvPr id="14" name="Picture 6" descr="C:\Users\PC\AppData\Local\Microsoft\Windows\Temporary Internet Files\Content.IE5\ZE540D7A\MP90040523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3861048"/>
            <a:ext cx="2000264" cy="1428760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/>
          <p:nvPr/>
        </p:nvCxnSpPr>
        <p:spPr>
          <a:xfrm>
            <a:off x="4572000" y="1484784"/>
            <a:ext cx="72008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obývacího pokoje?</a:t>
            </a:r>
            <a:endParaRPr lang="cs-CZ" dirty="0"/>
          </a:p>
        </p:txBody>
      </p:sp>
      <p:pic>
        <p:nvPicPr>
          <p:cNvPr id="4" name="Picture 3" descr="C:\Users\PC\AppData\Local\Microsoft\Windows\Temporary Internet Files\Content.IE5\PL6XG2XP\MC90001689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33927" y="3350800"/>
            <a:ext cx="1628546" cy="932688"/>
          </a:xfrm>
          <a:prstGeom prst="rect">
            <a:avLst/>
          </a:prstGeom>
          <a:noFill/>
        </p:spPr>
      </p:pic>
      <p:pic>
        <p:nvPicPr>
          <p:cNvPr id="5" name="Picture 4" descr="C:\Users\PC\AppData\Local\Microsoft\Windows\Temporary Internet Files\Content.IE5\PL6XG2XP\MC9000486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581128"/>
            <a:ext cx="1383303" cy="1424846"/>
          </a:xfrm>
          <a:prstGeom prst="rect">
            <a:avLst/>
          </a:prstGeom>
          <a:noFill/>
        </p:spPr>
      </p:pic>
      <p:pic>
        <p:nvPicPr>
          <p:cNvPr id="7" name="Picture 5" descr="C:\Users\PC\AppData\Local\Microsoft\Windows\Temporary Internet Files\Content.IE5\GWXK17IJ\MC9002151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916832"/>
            <a:ext cx="1600433" cy="1258010"/>
          </a:xfrm>
          <a:prstGeom prst="rect">
            <a:avLst/>
          </a:prstGeom>
          <a:noFill/>
        </p:spPr>
      </p:pic>
      <p:pic>
        <p:nvPicPr>
          <p:cNvPr id="8" name="Picture 4" descr="C:\Users\PC\AppData\Local\Microsoft\Windows\Temporary Internet Files\Content.IE5\PL6XG2XP\MC9003514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484784"/>
            <a:ext cx="878876" cy="1431037"/>
          </a:xfrm>
          <a:prstGeom prst="rect">
            <a:avLst/>
          </a:prstGeom>
          <a:noFill/>
        </p:spPr>
      </p:pic>
      <p:pic>
        <p:nvPicPr>
          <p:cNvPr id="9" name="Picture 10" descr="C:\Users\PC\AppData\Local\Microsoft\Windows\Temporary Internet Files\Content.IE5\3YXYRSP2\MC9002803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3861048"/>
            <a:ext cx="2065699" cy="2041556"/>
          </a:xfrm>
          <a:prstGeom prst="rect">
            <a:avLst/>
          </a:prstGeom>
          <a:noFill/>
        </p:spPr>
      </p:pic>
      <p:pic>
        <p:nvPicPr>
          <p:cNvPr id="1026" name="Picture 2" descr="C:\Users\PC\AppData\Local\Microsoft\Windows\Temporary Internet Files\Content.IE5\PL6XG2XP\MC90009787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1484784"/>
            <a:ext cx="1794967" cy="1388974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3YXYRSP2\MC90044128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4509120"/>
            <a:ext cx="1587624" cy="1587624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ZE540D7A\MC9004126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47664" y="3068960"/>
            <a:ext cx="1653517" cy="1343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obývacího pokoje?</a:t>
            </a:r>
            <a:endParaRPr lang="cs-CZ" dirty="0"/>
          </a:p>
        </p:txBody>
      </p:sp>
      <p:pic>
        <p:nvPicPr>
          <p:cNvPr id="4" name="Picture 3" descr="C:\Users\PC\AppData\Local\Microsoft\Windows\Temporary Internet Files\Content.IE5\PL6XG2XP\MC9000168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3927" y="3350800"/>
            <a:ext cx="1628546" cy="932688"/>
          </a:xfrm>
          <a:prstGeom prst="rect">
            <a:avLst/>
          </a:prstGeom>
          <a:noFill/>
        </p:spPr>
      </p:pic>
      <p:pic>
        <p:nvPicPr>
          <p:cNvPr id="5" name="Picture 4" descr="C:\Users\PC\AppData\Local\Microsoft\Windows\Temporary Internet Files\Content.IE5\PL6XG2XP\MC9000486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581128"/>
            <a:ext cx="1383303" cy="1424846"/>
          </a:xfrm>
          <a:prstGeom prst="rect">
            <a:avLst/>
          </a:prstGeom>
          <a:noFill/>
        </p:spPr>
      </p:pic>
      <p:pic>
        <p:nvPicPr>
          <p:cNvPr id="7" name="Picture 5" descr="C:\Users\PC\AppData\Local\Microsoft\Windows\Temporary Internet Files\Content.IE5\GWXK17IJ\MC9002151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916832"/>
            <a:ext cx="1600433" cy="1258010"/>
          </a:xfrm>
          <a:prstGeom prst="rect">
            <a:avLst/>
          </a:prstGeom>
          <a:noFill/>
        </p:spPr>
      </p:pic>
      <p:pic>
        <p:nvPicPr>
          <p:cNvPr id="8" name="Picture 4" descr="C:\Users\PC\AppData\Local\Microsoft\Windows\Temporary Internet Files\Content.IE5\PL6XG2XP\MC9003514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484784"/>
            <a:ext cx="878876" cy="1431037"/>
          </a:xfrm>
          <a:prstGeom prst="rect">
            <a:avLst/>
          </a:prstGeom>
          <a:noFill/>
        </p:spPr>
      </p:pic>
      <p:pic>
        <p:nvPicPr>
          <p:cNvPr id="9" name="Picture 10" descr="C:\Users\PC\AppData\Local\Microsoft\Windows\Temporary Internet Files\Content.IE5\3YXYRSP2\MC9002803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3861048"/>
            <a:ext cx="2065699" cy="2041556"/>
          </a:xfrm>
          <a:prstGeom prst="rect">
            <a:avLst/>
          </a:prstGeom>
          <a:noFill/>
        </p:spPr>
      </p:pic>
      <p:pic>
        <p:nvPicPr>
          <p:cNvPr id="1026" name="Picture 2" descr="C:\Users\PC\AppData\Local\Microsoft\Windows\Temporary Internet Files\Content.IE5\PL6XG2XP\MC90009787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484784"/>
            <a:ext cx="1794967" cy="1388974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3YXYRSP2\MC900441284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4509120"/>
            <a:ext cx="1587624" cy="1587624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ZE540D7A\MC9004126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3068960"/>
            <a:ext cx="1653517" cy="134352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kuchyně?</a:t>
            </a:r>
            <a:endParaRPr lang="cs-CZ" dirty="0"/>
          </a:p>
        </p:txBody>
      </p:sp>
      <p:pic>
        <p:nvPicPr>
          <p:cNvPr id="4" name="Picture 2" descr="C:\Users\PC\AppData\Local\Microsoft\Windows\Temporary Internet Files\Content.IE5\ZE540D7A\MC90035235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149080"/>
            <a:ext cx="1068309" cy="1813711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GWXK17IJ\MC9003524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412776"/>
            <a:ext cx="1785042" cy="1004935"/>
          </a:xfrm>
          <a:prstGeom prst="rect">
            <a:avLst/>
          </a:prstGeom>
          <a:noFill/>
        </p:spPr>
      </p:pic>
      <p:pic>
        <p:nvPicPr>
          <p:cNvPr id="8" name="Picture 5" descr="C:\Users\PC\AppData\Local\Microsoft\Windows\Temporary Internet Files\Content.IE5\ZE540D7A\MP9004140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412776"/>
            <a:ext cx="2071678" cy="2071678"/>
          </a:xfrm>
          <a:prstGeom prst="rect">
            <a:avLst/>
          </a:prstGeom>
          <a:noFill/>
        </p:spPr>
      </p:pic>
      <p:pic>
        <p:nvPicPr>
          <p:cNvPr id="9" name="Picture 7" descr="C:\Users\PC\AppData\Local\Microsoft\Windows\Temporary Internet Files\Content.IE5\GWXK17IJ\MC9002149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653136"/>
            <a:ext cx="1664734" cy="1724189"/>
          </a:xfrm>
          <a:prstGeom prst="rect">
            <a:avLst/>
          </a:prstGeom>
          <a:noFill/>
        </p:spPr>
      </p:pic>
      <p:pic>
        <p:nvPicPr>
          <p:cNvPr id="10" name="Picture 2" descr="C:\Users\PC\AppData\Local\Microsoft\Windows\Temporary Internet Files\Content.IE5\ZE540D7A\MC90010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149080"/>
            <a:ext cx="1672776" cy="1691146"/>
          </a:xfrm>
          <a:prstGeom prst="rect">
            <a:avLst/>
          </a:prstGeom>
          <a:noFill/>
        </p:spPr>
      </p:pic>
      <p:pic>
        <p:nvPicPr>
          <p:cNvPr id="11" name="Picture 6" descr="C:\Users\PC\AppData\Local\Microsoft\Windows\Temporary Internet Files\Content.IE5\ZE540D7A\MP90040523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2996952"/>
            <a:ext cx="2000264" cy="1428760"/>
          </a:xfrm>
          <a:prstGeom prst="rect">
            <a:avLst/>
          </a:prstGeom>
          <a:noFill/>
        </p:spPr>
      </p:pic>
      <p:pic>
        <p:nvPicPr>
          <p:cNvPr id="12" name="Picture 6" descr="C:\Users\PC\AppData\Local\Microsoft\Windows\Temporary Internet Files\Content.IE5\3YXYRSP2\MC9002154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1844824"/>
            <a:ext cx="1360172" cy="15412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kuchyně?</a:t>
            </a:r>
            <a:endParaRPr lang="cs-CZ" dirty="0"/>
          </a:p>
        </p:txBody>
      </p:sp>
      <p:pic>
        <p:nvPicPr>
          <p:cNvPr id="4" name="Picture 2" descr="C:\Users\PC\AppData\Local\Microsoft\Windows\Temporary Internet Files\Content.IE5\ZE540D7A\MC90035235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149080"/>
            <a:ext cx="1068309" cy="1813711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GWXK17IJ\MC900352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412776"/>
            <a:ext cx="1785042" cy="1004935"/>
          </a:xfrm>
          <a:prstGeom prst="rect">
            <a:avLst/>
          </a:prstGeom>
          <a:noFill/>
        </p:spPr>
      </p:pic>
      <p:pic>
        <p:nvPicPr>
          <p:cNvPr id="8" name="Picture 5" descr="C:\Users\PC\AppData\Local\Microsoft\Windows\Temporary Internet Files\Content.IE5\ZE540D7A\MP9004140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412776"/>
            <a:ext cx="2071678" cy="2071678"/>
          </a:xfrm>
          <a:prstGeom prst="rect">
            <a:avLst/>
          </a:prstGeom>
          <a:noFill/>
        </p:spPr>
      </p:pic>
      <p:pic>
        <p:nvPicPr>
          <p:cNvPr id="9" name="Picture 7" descr="C:\Users\PC\AppData\Local\Microsoft\Windows\Temporary Internet Files\Content.IE5\GWXK17IJ\MC9002149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653136"/>
            <a:ext cx="1664734" cy="1724189"/>
          </a:xfrm>
          <a:prstGeom prst="rect">
            <a:avLst/>
          </a:prstGeom>
          <a:noFill/>
        </p:spPr>
      </p:pic>
      <p:pic>
        <p:nvPicPr>
          <p:cNvPr id="10" name="Picture 2" descr="C:\Users\PC\AppData\Local\Microsoft\Windows\Temporary Internet Files\Content.IE5\ZE540D7A\MC9001007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4149080"/>
            <a:ext cx="1672776" cy="1691146"/>
          </a:xfrm>
          <a:prstGeom prst="rect">
            <a:avLst/>
          </a:prstGeom>
          <a:noFill/>
        </p:spPr>
      </p:pic>
      <p:pic>
        <p:nvPicPr>
          <p:cNvPr id="11" name="Picture 6" descr="C:\Users\PC\AppData\Local\Microsoft\Windows\Temporary Internet Files\Content.IE5\ZE540D7A\MP9004052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996952"/>
            <a:ext cx="2000264" cy="1428760"/>
          </a:xfrm>
          <a:prstGeom prst="rect">
            <a:avLst/>
          </a:prstGeom>
          <a:noFill/>
        </p:spPr>
      </p:pic>
      <p:pic>
        <p:nvPicPr>
          <p:cNvPr id="12" name="Picture 6" descr="C:\Users\PC\AppData\Local\Microsoft\Windows\Temporary Internet Files\Content.IE5\3YXYRSP2\MC90021546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1844824"/>
            <a:ext cx="1360172" cy="154129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ložnice?</a:t>
            </a:r>
            <a:endParaRPr lang="cs-CZ" dirty="0"/>
          </a:p>
        </p:txBody>
      </p:sp>
      <p:pic>
        <p:nvPicPr>
          <p:cNvPr id="4" name="Picture 2" descr="C:\Users\PC\AppData\Local\Microsoft\Windows\Temporary Internet Files\Content.IE5\PL6XG2XP\MC90021517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2300999" cy="1560649"/>
          </a:xfrm>
          <a:prstGeom prst="rect">
            <a:avLst/>
          </a:prstGeom>
          <a:noFill/>
        </p:spPr>
      </p:pic>
      <p:pic>
        <p:nvPicPr>
          <p:cNvPr id="5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725144"/>
            <a:ext cx="1008112" cy="1071995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GWXK17IJ\MC9003523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556792"/>
            <a:ext cx="1116594" cy="1791077"/>
          </a:xfrm>
          <a:prstGeom prst="rect">
            <a:avLst/>
          </a:prstGeom>
          <a:noFill/>
        </p:spPr>
      </p:pic>
      <p:pic>
        <p:nvPicPr>
          <p:cNvPr id="7" name="Picture 4" descr="C:\Users\PC\AppData\Local\Microsoft\Windows\Temporary Internet Files\Content.IE5\GWXK17IJ\MC9000828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268760"/>
            <a:ext cx="1643074" cy="2079532"/>
          </a:xfrm>
          <a:prstGeom prst="rect">
            <a:avLst/>
          </a:prstGeom>
          <a:noFill/>
        </p:spPr>
      </p:pic>
      <p:pic>
        <p:nvPicPr>
          <p:cNvPr id="2050" name="Picture 2" descr="C:\Users\PC\AppData\Local\Microsoft\Windows\Temporary Internet Files\Content.IE5\PL6XG2XP\MC90021547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077072"/>
            <a:ext cx="1593910" cy="1705690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PL6XG2XP\MC90044129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789040"/>
            <a:ext cx="2023120" cy="2023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ložnice?</a:t>
            </a:r>
            <a:endParaRPr lang="cs-CZ" dirty="0"/>
          </a:p>
        </p:txBody>
      </p:sp>
      <p:pic>
        <p:nvPicPr>
          <p:cNvPr id="4" name="Picture 2" descr="C:\Users\PC\AppData\Local\Microsoft\Windows\Temporary Internet Files\Content.IE5\PL6XG2XP\MC9002151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2300999" cy="1560649"/>
          </a:xfrm>
          <a:prstGeom prst="rect">
            <a:avLst/>
          </a:prstGeom>
          <a:noFill/>
        </p:spPr>
      </p:pic>
      <p:pic>
        <p:nvPicPr>
          <p:cNvPr id="5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725144"/>
            <a:ext cx="1008112" cy="1071995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GWXK17IJ\MC9003523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556792"/>
            <a:ext cx="1116594" cy="1791077"/>
          </a:xfrm>
          <a:prstGeom prst="rect">
            <a:avLst/>
          </a:prstGeom>
          <a:noFill/>
        </p:spPr>
      </p:pic>
      <p:pic>
        <p:nvPicPr>
          <p:cNvPr id="7" name="Picture 4" descr="C:\Users\PC\AppData\Local\Microsoft\Windows\Temporary Internet Files\Content.IE5\GWXK17IJ\MC9000828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268760"/>
            <a:ext cx="1643074" cy="2079532"/>
          </a:xfrm>
          <a:prstGeom prst="rect">
            <a:avLst/>
          </a:prstGeom>
          <a:noFill/>
        </p:spPr>
      </p:pic>
      <p:pic>
        <p:nvPicPr>
          <p:cNvPr id="2050" name="Picture 2" descr="C:\Users\PC\AppData\Local\Microsoft\Windows\Temporary Internet Files\Content.IE5\PL6XG2XP\MC9002154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077072"/>
            <a:ext cx="1593910" cy="1705690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PL6XG2XP\MC90044129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3789040"/>
            <a:ext cx="2023120" cy="20231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dětského pokoje?</a:t>
            </a:r>
            <a:endParaRPr lang="cs-CZ" dirty="0"/>
          </a:p>
        </p:txBody>
      </p:sp>
      <p:pic>
        <p:nvPicPr>
          <p:cNvPr id="4" name="Picture 4" descr="C:\Users\PC\AppData\Local\Microsoft\Windows\Temporary Internet Files\Content.IE5\GWXK17IJ\MC90008288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005064"/>
            <a:ext cx="1418234" cy="1794967"/>
          </a:xfrm>
          <a:prstGeom prst="rect">
            <a:avLst/>
          </a:prstGeom>
          <a:noFill/>
        </p:spPr>
      </p:pic>
      <p:pic>
        <p:nvPicPr>
          <p:cNvPr id="5" name="Picture 5" descr="C:\Users\PC\AppData\Local\Microsoft\Windows\Temporary Internet Files\Content.IE5\3YXYRSP2\MC900281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928802"/>
            <a:ext cx="1053733" cy="1205824"/>
          </a:xfrm>
          <a:prstGeom prst="rect">
            <a:avLst/>
          </a:prstGeom>
          <a:noFill/>
        </p:spPr>
      </p:pic>
      <p:pic>
        <p:nvPicPr>
          <p:cNvPr id="6" name="Picture 11" descr="C:\Users\PC\AppData\Local\Microsoft\Windows\Temporary Internet Files\Content.IE5\3YXYRSP2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4509120"/>
            <a:ext cx="1387735" cy="1211239"/>
          </a:xfrm>
          <a:prstGeom prst="rect">
            <a:avLst/>
          </a:prstGeom>
          <a:noFill/>
        </p:spPr>
      </p:pic>
      <p:pic>
        <p:nvPicPr>
          <p:cNvPr id="7" name="Picture 6" descr="C:\Users\PC\AppData\Local\Microsoft\Windows\Temporary Internet Files\Content.IE5\PL6XG2XP\MC9003523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700808"/>
            <a:ext cx="1783533" cy="1593410"/>
          </a:xfrm>
          <a:prstGeom prst="rect">
            <a:avLst/>
          </a:prstGeom>
          <a:noFill/>
        </p:spPr>
      </p:pic>
      <p:pic>
        <p:nvPicPr>
          <p:cNvPr id="8" name="Picture 7" descr="C:\Users\PC\AppData\Local\Microsoft\Windows\Temporary Internet Files\Content.IE5\GWXK17IJ\MC9002149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4221088"/>
            <a:ext cx="1664734" cy="1724189"/>
          </a:xfrm>
          <a:prstGeom prst="rect">
            <a:avLst/>
          </a:prstGeom>
          <a:noFill/>
        </p:spPr>
      </p:pic>
      <p:pic>
        <p:nvPicPr>
          <p:cNvPr id="10" name="Picture 4" descr="C:\Users\PC\AppData\Local\Microsoft\Windows\Temporary Internet Files\Content.IE5\ZE540D7A\MC9004126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2060848"/>
            <a:ext cx="1653517" cy="1343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dětského pokoje?</a:t>
            </a:r>
            <a:endParaRPr lang="cs-CZ" dirty="0"/>
          </a:p>
        </p:txBody>
      </p:sp>
      <p:pic>
        <p:nvPicPr>
          <p:cNvPr id="4" name="Picture 4" descr="C:\Users\PC\AppData\Local\Microsoft\Windows\Temporary Internet Files\Content.IE5\GWXK17IJ\MC9000828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005064"/>
            <a:ext cx="1418234" cy="1794967"/>
          </a:xfrm>
          <a:prstGeom prst="rect">
            <a:avLst/>
          </a:prstGeom>
          <a:noFill/>
        </p:spPr>
      </p:pic>
      <p:pic>
        <p:nvPicPr>
          <p:cNvPr id="5" name="Picture 5" descr="C:\Users\PC\AppData\Local\Microsoft\Windows\Temporary Internet Files\Content.IE5\3YXYRSP2\MC900281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928802"/>
            <a:ext cx="1053733" cy="1205824"/>
          </a:xfrm>
          <a:prstGeom prst="rect">
            <a:avLst/>
          </a:prstGeom>
          <a:noFill/>
        </p:spPr>
      </p:pic>
      <p:pic>
        <p:nvPicPr>
          <p:cNvPr id="6" name="Picture 11" descr="C:\Users\PC\AppData\Local\Microsoft\Windows\Temporary Internet Files\Content.IE5\3YXYRSP2\MC9000193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509120"/>
            <a:ext cx="1387735" cy="1211239"/>
          </a:xfrm>
          <a:prstGeom prst="rect">
            <a:avLst/>
          </a:prstGeom>
          <a:noFill/>
        </p:spPr>
      </p:pic>
      <p:pic>
        <p:nvPicPr>
          <p:cNvPr id="7" name="Picture 6" descr="C:\Users\PC\AppData\Local\Microsoft\Windows\Temporary Internet Files\Content.IE5\PL6XG2XP\MC9003523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1783533" cy="1593410"/>
          </a:xfrm>
          <a:prstGeom prst="rect">
            <a:avLst/>
          </a:prstGeom>
          <a:noFill/>
        </p:spPr>
      </p:pic>
      <p:pic>
        <p:nvPicPr>
          <p:cNvPr id="8" name="Picture 7" descr="C:\Users\PC\AppData\Local\Microsoft\Windows\Temporary Internet Files\Content.IE5\GWXK17IJ\MC9002149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4221088"/>
            <a:ext cx="1664734" cy="1724189"/>
          </a:xfrm>
          <a:prstGeom prst="rect">
            <a:avLst/>
          </a:prstGeom>
          <a:noFill/>
        </p:spPr>
      </p:pic>
      <p:pic>
        <p:nvPicPr>
          <p:cNvPr id="10" name="Picture 4" descr="C:\Users\PC\AppData\Local\Microsoft\Windows\Temporary Internet Files\Content.IE5\ZE540D7A\MC9004126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2060848"/>
            <a:ext cx="1653517" cy="13435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ZŠ\Local Settings\Temporary Internet Files\Content.IE5\RA6ZCSYY\MP9004226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60759"/>
            <a:ext cx="9144000" cy="6136481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165</Words>
  <Application>Microsoft Office PowerPoint</Application>
  <PresentationFormat>Předvádění na obrazovce (4:3)</PresentationFormat>
  <Paragraphs>36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Anotace</vt:lpstr>
      <vt:lpstr>opakování</vt:lpstr>
      <vt:lpstr>V domě máme:</vt:lpstr>
      <vt:lpstr>Snímek 5</vt:lpstr>
      <vt:lpstr>Snímek 6</vt:lpstr>
      <vt:lpstr>Co patří do obývacího pokoje?</vt:lpstr>
      <vt:lpstr>Co patří do obývacího pokoje?</vt:lpstr>
      <vt:lpstr>Co patří do kuchyně?</vt:lpstr>
      <vt:lpstr>Co patří do kuchyně?</vt:lpstr>
      <vt:lpstr>Co patří do ložnice?</vt:lpstr>
      <vt:lpstr>Co patří do ložnice?</vt:lpstr>
      <vt:lpstr>Co patří do dětského pokoje?</vt:lpstr>
      <vt:lpstr>Co patří do dětského pokoje?</vt:lpstr>
      <vt:lpstr>Snímek 15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15</cp:revision>
  <dcterms:created xsi:type="dcterms:W3CDTF">2011-12-05T19:47:19Z</dcterms:created>
  <dcterms:modified xsi:type="dcterms:W3CDTF">2011-12-14T22:53:23Z</dcterms:modified>
</cp:coreProperties>
</file>