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3" r:id="rId5"/>
    <p:sldId id="260" r:id="rId6"/>
    <p:sldId id="261" r:id="rId7"/>
    <p:sldId id="262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791D466A-C588-4851-B27A-F4AFDA139F3F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576DF98F-4D39-4273-81D7-250D16C668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lh5.ggpht.com/X3sfXgezXPtYyb3XcnV_Bcz7WvrRyoGqvrtxN7H_a9_TdlxpxJ2P_LyZAxNL18LqHmZn=s143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lh4.ggpht.com/X33VAy98VWX7W-K7zHFFPwRN0_gCIEIzP7Z5qrnxbSfHlTScFwnDfjP0NvNqrb7xl2V7eA=s85" TargetMode="External"/><Relationship Id="rId4" Type="http://schemas.openxmlformats.org/officeDocument/2006/relationships/hyperlink" Target="http://lh6.ggpht.com/1kSXzcbY-tSnzhSwXRZ5F2EW1UCS4O3bnuqIW3I0PLeK9cao2103bp7QUC9Mwx6mblQchA=s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 smtClean="0"/>
              <a:t>Jazda na rowerze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73016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23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310" y="188640"/>
            <a:ext cx="5602778" cy="79386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2702629"/>
              </p:ext>
            </p:extLst>
          </p:nvPr>
        </p:nvGraphicFramePr>
        <p:xfrm>
          <a:off x="2771800" y="1052736"/>
          <a:ext cx="4536504" cy="5554023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4387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VY_32_INOVACE_03_JAZDA</a:t>
                      </a:r>
                      <a:r>
                        <a:rPr lang="cs-CZ" sz="1100" baseline="0" smtClean="0"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</a:rPr>
                        <a:t>NA ROWERZE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8026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751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8706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8.9.2011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Jazyk: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352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Materiál </a:t>
                      </a:r>
                      <a:r>
                        <a:rPr lang="cs-CZ" sz="1100" dirty="0" smtClean="0">
                          <a:effectLst/>
                        </a:rPr>
                        <a:t>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</a:t>
                      </a:r>
                      <a:r>
                        <a:rPr lang="cs-CZ" sz="1100" baseline="0" dirty="0" smtClean="0">
                          <a:effectLst/>
                        </a:rPr>
                        <a:t>tematického </a:t>
                      </a:r>
                      <a:r>
                        <a:rPr lang="cs-CZ" sz="1100" baseline="0" dirty="0" smtClean="0">
                          <a:effectLst/>
                        </a:rPr>
                        <a:t>okruhu: bezpečně na kole 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6037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1505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 </a:t>
                      </a:r>
                      <a:r>
                        <a:rPr lang="cs-CZ" sz="1100" dirty="0" smtClean="0">
                          <a:effectLst/>
                        </a:rPr>
                        <a:t>znalosti a vědomosti z </a:t>
                      </a:r>
                      <a:r>
                        <a:rPr lang="cs-CZ" sz="1100" dirty="0" smtClean="0">
                          <a:effectLst/>
                        </a:rPr>
                        <a:t>tematického </a:t>
                      </a:r>
                      <a:r>
                        <a:rPr lang="cs-CZ" sz="1100" dirty="0" smtClean="0">
                          <a:effectLst/>
                        </a:rPr>
                        <a:t>okruhu:  bezpečná jízda na</a:t>
                      </a:r>
                      <a:r>
                        <a:rPr lang="cs-CZ" sz="1100" baseline="0" dirty="0" smtClean="0">
                          <a:effectLst/>
                        </a:rPr>
                        <a:t> kole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189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andar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viz strana 9</a:t>
                      </a: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370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6685557" cy="4719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9" y="476672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Przypomnij</a:t>
            </a:r>
            <a:r>
              <a:rPr lang="cs-CZ" dirty="0" smtClean="0"/>
              <a:t> </a:t>
            </a:r>
            <a:r>
              <a:rPr lang="cs-CZ" dirty="0" err="1" smtClean="0"/>
              <a:t>sobie</a:t>
            </a:r>
            <a:r>
              <a:rPr lang="cs-CZ" dirty="0" smtClean="0"/>
              <a:t> </a:t>
            </a:r>
            <a:r>
              <a:rPr lang="cs-CZ" dirty="0" err="1" smtClean="0"/>
              <a:t>znaki</a:t>
            </a:r>
            <a:r>
              <a:rPr lang="cs-CZ" dirty="0" smtClean="0"/>
              <a:t> </a:t>
            </a:r>
            <a:r>
              <a:rPr lang="cs-CZ" dirty="0" err="1" smtClean="0"/>
              <a:t>drogowe</a:t>
            </a:r>
            <a:r>
              <a:rPr lang="cs-CZ" dirty="0" smtClean="0"/>
              <a:t> i </a:t>
            </a:r>
            <a:r>
              <a:rPr lang="cs-CZ" dirty="0" err="1" smtClean="0"/>
              <a:t>odpowiednio</a:t>
            </a:r>
            <a:r>
              <a:rPr lang="cs-CZ" dirty="0" smtClean="0"/>
              <a:t> </a:t>
            </a:r>
            <a:r>
              <a:rPr lang="cs-CZ" dirty="0" err="1" smtClean="0"/>
              <a:t>pokoloruj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95536" y="2132856"/>
            <a:ext cx="720080" cy="64807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1</a:t>
            </a:r>
          </a:p>
        </p:txBody>
      </p:sp>
      <p:sp>
        <p:nvSpPr>
          <p:cNvPr id="4" name="Ovál 3"/>
          <p:cNvSpPr/>
          <p:nvPr/>
        </p:nvSpPr>
        <p:spPr>
          <a:xfrm>
            <a:off x="395536" y="3124312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656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Czy</a:t>
            </a:r>
            <a:r>
              <a:rPr lang="cs-CZ" dirty="0" smtClean="0"/>
              <a:t> </a:t>
            </a:r>
            <a:r>
              <a:rPr lang="cs-CZ" dirty="0" err="1" smtClean="0"/>
              <a:t>znasz</a:t>
            </a:r>
            <a:r>
              <a:rPr lang="cs-CZ" dirty="0" smtClean="0"/>
              <a:t> </a:t>
            </a:r>
            <a:r>
              <a:rPr lang="cs-CZ" dirty="0" err="1" smtClean="0"/>
              <a:t>podstawowe</a:t>
            </a:r>
            <a:r>
              <a:rPr lang="cs-CZ" dirty="0" smtClean="0"/>
              <a:t> </a:t>
            </a:r>
            <a:r>
              <a:rPr lang="cs-CZ" dirty="0" err="1" smtClean="0"/>
              <a:t>cz</a:t>
            </a:r>
            <a:r>
              <a:rPr lang="pl-PL" dirty="0" smtClean="0"/>
              <a:t>ęści roweru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5040560" cy="3014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 descr="C:\Users\Halina\AppData\Local\Microsoft\Windows\Temporary Internet Files\Content.IE5\T0ARVP05\MC9004375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948" y="1586406"/>
            <a:ext cx="1230903" cy="112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301208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– </a:t>
            </a:r>
            <a:r>
              <a:rPr lang="cs-CZ" dirty="0" err="1" smtClean="0"/>
              <a:t>ko</a:t>
            </a:r>
            <a:r>
              <a:rPr lang="pl-PL" dirty="0" smtClean="0"/>
              <a:t>ło przednie i tylne, </a:t>
            </a:r>
            <a:r>
              <a:rPr lang="cs-CZ" dirty="0" smtClean="0"/>
              <a:t>2 – </a:t>
            </a:r>
            <a:r>
              <a:rPr lang="cs-CZ" dirty="0" err="1" smtClean="0"/>
              <a:t>hamulec</a:t>
            </a:r>
            <a:r>
              <a:rPr lang="cs-CZ" dirty="0" smtClean="0"/>
              <a:t>, 3 – </a:t>
            </a:r>
            <a:r>
              <a:rPr lang="cs-CZ" dirty="0" err="1" smtClean="0"/>
              <a:t>świat</a:t>
            </a:r>
            <a:r>
              <a:rPr lang="pl-PL" dirty="0" smtClean="0"/>
              <a:t>ło, </a:t>
            </a:r>
            <a:r>
              <a:rPr lang="cs-CZ" dirty="0" smtClean="0"/>
              <a:t>4 - </a:t>
            </a:r>
            <a:r>
              <a:rPr lang="cs-CZ" dirty="0" err="1" smtClean="0"/>
              <a:t>dzwonek</a:t>
            </a:r>
            <a:r>
              <a:rPr lang="cs-CZ" dirty="0" smtClean="0"/>
              <a:t>, 5 - </a:t>
            </a:r>
            <a:r>
              <a:rPr lang="cs-CZ" dirty="0" err="1" smtClean="0"/>
              <a:t>hamulec</a:t>
            </a:r>
            <a:r>
              <a:rPr lang="cs-CZ" dirty="0" smtClean="0"/>
              <a:t>, </a:t>
            </a:r>
          </a:p>
          <a:p>
            <a:r>
              <a:rPr lang="cs-CZ" dirty="0" smtClean="0"/>
              <a:t>6 – </a:t>
            </a:r>
            <a:r>
              <a:rPr lang="cs-CZ" dirty="0" err="1" smtClean="0"/>
              <a:t>siode</a:t>
            </a:r>
            <a:r>
              <a:rPr lang="pl-PL" dirty="0" smtClean="0"/>
              <a:t>łko, </a:t>
            </a:r>
            <a:r>
              <a:rPr lang="cs-CZ" dirty="0" smtClean="0"/>
              <a:t>7 – </a:t>
            </a:r>
            <a:r>
              <a:rPr lang="cs-CZ" dirty="0" err="1" smtClean="0"/>
              <a:t>rama</a:t>
            </a:r>
            <a:r>
              <a:rPr lang="cs-CZ" dirty="0" smtClean="0"/>
              <a:t>, 8 – </a:t>
            </a:r>
            <a:r>
              <a:rPr lang="cs-CZ" dirty="0" err="1" smtClean="0"/>
              <a:t>peda</a:t>
            </a:r>
            <a:r>
              <a:rPr lang="pl-PL" dirty="0" smtClean="0"/>
              <a:t>ły, </a:t>
            </a:r>
            <a:r>
              <a:rPr lang="cs-CZ" dirty="0" smtClean="0"/>
              <a:t>9 - </a:t>
            </a:r>
            <a:r>
              <a:rPr lang="cs-CZ" dirty="0" err="1" smtClean="0"/>
              <a:t>odbitki</a:t>
            </a:r>
            <a:r>
              <a:rPr lang="cs-CZ" dirty="0" smtClean="0"/>
              <a:t>,  10 – korby, 11 - </a:t>
            </a:r>
            <a:r>
              <a:rPr lang="cs-CZ" dirty="0" err="1" smtClean="0"/>
              <a:t>kierownica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9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24944"/>
            <a:ext cx="5568977" cy="2727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497" y="2922775"/>
            <a:ext cx="2952328" cy="2705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 </a:t>
            </a:r>
            <a:r>
              <a:rPr lang="cs-CZ" sz="2800" dirty="0" err="1" smtClean="0"/>
              <a:t>nale</a:t>
            </a:r>
            <a:r>
              <a:rPr lang="pl-PL" sz="2800" dirty="0" smtClean="0"/>
              <a:t>ży jeździć na rowerze a czego nie wolno robić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4100" name="Picture 4" descr="C:\Users\Halina\AppData\Local\Microsoft\Windows\Temporary Internet Files\Content.IE5\8FAIFKI2\MC9004377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1224136" cy="1100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57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Jak </a:t>
            </a:r>
            <a:r>
              <a:rPr lang="cs-CZ" sz="2800" dirty="0" err="1"/>
              <a:t>nale</a:t>
            </a:r>
            <a:r>
              <a:rPr lang="pl-PL" sz="2800" dirty="0"/>
              <a:t>ży jeździć na rowerze a czego nie wolno robić</a:t>
            </a:r>
            <a:r>
              <a:rPr lang="cs-CZ" sz="2800" dirty="0"/>
              <a:t>?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46862"/>
            <a:ext cx="5713616" cy="2615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715" y="3246862"/>
            <a:ext cx="2519751" cy="2615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Users\Halina\AppData\Local\Microsoft\Windows\Temporary Internet Files\Content.IE5\5GH3BH1C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44824"/>
            <a:ext cx="1460617" cy="995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413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72734"/>
            <a:ext cx="2736304" cy="1916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148" y="1176505"/>
            <a:ext cx="2592288" cy="2000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83202"/>
            <a:ext cx="8229600" cy="914400"/>
          </a:xfrm>
        </p:spPr>
        <p:txBody>
          <a:bodyPr/>
          <a:lstStyle/>
          <a:p>
            <a:r>
              <a:rPr lang="cs-CZ" dirty="0" err="1" smtClean="0"/>
              <a:t>Które</a:t>
            </a:r>
            <a:r>
              <a:rPr lang="cs-CZ" dirty="0" smtClean="0"/>
              <a:t> </a:t>
            </a:r>
            <a:r>
              <a:rPr lang="cs-CZ" dirty="0" err="1" smtClean="0"/>
              <a:t>zdania</a:t>
            </a:r>
            <a:r>
              <a:rPr lang="cs-CZ" dirty="0" smtClean="0"/>
              <a:t> s</a:t>
            </a:r>
            <a:r>
              <a:rPr lang="pl-PL" dirty="0" smtClean="0"/>
              <a:t>ą prawdziwe a które nie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4996" y="3388893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Tutaj</a:t>
            </a:r>
            <a:r>
              <a:rPr lang="cs-CZ" dirty="0" smtClean="0"/>
              <a:t> </a:t>
            </a:r>
            <a:r>
              <a:rPr lang="cs-CZ" dirty="0" err="1" smtClean="0"/>
              <a:t>mo</a:t>
            </a:r>
            <a:r>
              <a:rPr lang="pl-PL" dirty="0" smtClean="0"/>
              <a:t>żemy przejść .</a:t>
            </a:r>
            <a:endParaRPr lang="cs-CZ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831141"/>
            <a:ext cx="5248275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05148" y="3204227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Rower jest wporządku.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94928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Na drodze można zagrać w piłkę.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14308" y="594928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Paweł może wozić Julkę.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274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66172"/>
            <a:ext cx="3607724" cy="4835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751772"/>
            <a:ext cx="8229600" cy="914400"/>
          </a:xfrm>
        </p:spPr>
        <p:txBody>
          <a:bodyPr>
            <a:normAutofit/>
          </a:bodyPr>
          <a:lstStyle/>
          <a:p>
            <a:r>
              <a:rPr lang="pl-PL" sz="2800" dirty="0" smtClean="0"/>
              <a:t>Opisz, gdzie i z kim najchętniej podróżujesz na rowerze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2051" name="Picture 3" descr="C:\Users\Halina\AppData\Local\Microsoft\Windows\Temporary Internet Files\Content.IE5\5GH3BH1C\MC9004404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53136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37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lumMod val="0"/>
              </a:schemeClr>
            </a:gs>
            <a:gs pos="76000">
              <a:schemeClr val="bg2">
                <a:tint val="85000"/>
                <a:shade val="75000"/>
                <a:satMod val="120000"/>
              </a:schemeClr>
            </a:gs>
            <a:gs pos="100000">
              <a:schemeClr val="bg2">
                <a:tint val="86000"/>
                <a:shade val="50000"/>
                <a:satMod val="13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2726432"/>
          </a:xfrm>
        </p:spPr>
        <p:txBody>
          <a:bodyPr>
            <a:no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b="1" dirty="0" smtClean="0"/>
              <a:t>Zdroje obrázků – adresy (URL):</a:t>
            </a:r>
            <a:br>
              <a:rPr lang="cs-CZ" sz="1600" b="1" dirty="0" smtClean="0"/>
            </a:br>
            <a:r>
              <a:rPr lang="cs-CZ" sz="1600" dirty="0" smtClean="0">
                <a:hlinkClick r:id="rId2"/>
              </a:rPr>
              <a:t>www.office.microsoft.com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lh5.ggpht.com/X3sfXgezXPtYyb3XcnV_Bcz7WvrRyoGqvrtxN7H_a9_TdlxpxJ2P_LyZAxNL18LqHmZn=s143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lh6.ggpht.com/1kSXzcbY-tSnzhSwXRZ5F2EW1UCS4O3bnuqIW3I0PLeK9cao2103bp7QUC9Mwx6mblQchA=s85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lh4.ggpht.com/X33VAy98VWX7W-K7zHFFPwRN0_gCIEIzP7Z5qrnxbSfHlTScFwnDfjP0NvNqrb7xl2V7eA=s85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21570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121</TotalTime>
  <Words>242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Macro</vt:lpstr>
      <vt:lpstr>Jazda na rowerze</vt:lpstr>
      <vt:lpstr>Prezentace aplikace PowerPoint</vt:lpstr>
      <vt:lpstr>Przypomnij sobie znaki drogowe i odpowiednio pokoloruj:</vt:lpstr>
      <vt:lpstr>Czy znasz podstawowe części roweru:</vt:lpstr>
      <vt:lpstr>Jak należy jeździć na rowerze a czego nie wolno robić?</vt:lpstr>
      <vt:lpstr>Jak należy jeździć na rowerze a czego nie wolno robić?</vt:lpstr>
      <vt:lpstr>Które zdania są prawdziwe a które nie?</vt:lpstr>
      <vt:lpstr>Opisz, gdzie i z kim najchętniej podróżujesz na rowerze?</vt:lpstr>
      <vt:lpstr>Zdroje obrázků – adresy (URL): www.office.microsoft.com http://lh5.ggpht.com/X3sfXgezXPtYyb3XcnV_Bcz7WvrRyoGqvrtxN7H_a9_TdlxpxJ2P_LyZAxNL18LqHmZn=s143 http://lh6.ggpht.com/1kSXzcbY-tSnzhSwXRZ5F2EW1UCS4O3bnuqIW3I0PLeK9cao2103bp7QUC9Mwx6mblQchA=s85 http://lh4.ggpht.com/X33VAy98VWX7W-K7zHFFPwRN0_gCIEIzP7Z5qrnxbSfHlTScFwnDfjP0NvNqrb7xl2V7eA=s85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Jazda na rowerze</dc:title>
  <dc:creator>Halina Kulig</dc:creator>
  <cp:lastModifiedBy>User</cp:lastModifiedBy>
  <cp:revision>13</cp:revision>
  <dcterms:created xsi:type="dcterms:W3CDTF">2011-08-18T17:04:48Z</dcterms:created>
  <dcterms:modified xsi:type="dcterms:W3CDTF">2013-05-27T16:49:36Z</dcterms:modified>
</cp:coreProperties>
</file>