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4" r:id="rId6"/>
    <p:sldId id="260" r:id="rId7"/>
    <p:sldId id="262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5F0AE87-CC23-49A3-8145-62CBA919DC67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F6D0BE-0BF8-4B1E-8705-17023E66FA1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h6.ggpht.com/klK71NT7eNanSekomSPhvN_OcZZEufp_iI40XIosQwwzV83uCVdGm_geoMRNvfAf_EKrCg=s88" TargetMode="External"/><Relationship Id="rId13" Type="http://schemas.openxmlformats.org/officeDocument/2006/relationships/hyperlink" Target="http://lh5.ggpht.com/SRPyxMNmDQ4D_LuTCS7-jsIhxi69Oza3ZLrTCf784U8nNmFTSHVGL7vTR2FBIsXKJ5J5frY=s85" TargetMode="External"/><Relationship Id="rId3" Type="http://schemas.openxmlformats.org/officeDocument/2006/relationships/hyperlink" Target="http://www.virtualniknihovna.cz/" TargetMode="External"/><Relationship Id="rId7" Type="http://schemas.openxmlformats.org/officeDocument/2006/relationships/hyperlink" Target="http://lh3.ggpht.com/BC_8cubVzU9fRtxlOqO1HIZQOJzQUXicvcgA9P4y3hYJAWwcCJy4M3BiwPwDO-sAXBbatA=s85" TargetMode="External"/><Relationship Id="rId12" Type="http://schemas.openxmlformats.org/officeDocument/2006/relationships/hyperlink" Target="http://lh5.ggpht.com/Vj8fLjJ0ftPJBFASuGuX85hRJu8NH_tTcfgeRCfS_VR1DguSmfeml5uOOPS_WIeJcEgSn5Y=s85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lh3.ggpht.com/L6p_Z83D2K7sYlGdw7Zfj0JImjxgcHsxdRfjOnDl22d7eg0rhiLO0sZPmys4ODYGiAOh=s85" TargetMode="External"/><Relationship Id="rId11" Type="http://schemas.openxmlformats.org/officeDocument/2006/relationships/hyperlink" Target="http://lh6.ggpht.com/hjGGBwGYMU_R1xBGMzJHrScPz4sy3dqB0FGqYnXaiS6AxLtboKtZGSDjUNyMMSIoE5sRuXk=s131" TargetMode="External"/><Relationship Id="rId5" Type="http://schemas.openxmlformats.org/officeDocument/2006/relationships/hyperlink" Target="http://lh6.ggpht.com/t9odWqOWPVA97ZvgF6sFSds5u-WeJwvjgTs54HkUbbbKV5ficlo6UYiRGnqX6khPM8znC1E=s85" TargetMode="External"/><Relationship Id="rId10" Type="http://schemas.openxmlformats.org/officeDocument/2006/relationships/hyperlink" Target="http://lh4.ggpht.com/pHC8CH2AIoacnGQyn_SjbtuL_4DpEtAJ_UYwULR6A_N15PFlw624D5cir8dWTZDl6iFlxQ=s118" TargetMode="External"/><Relationship Id="rId4" Type="http://schemas.openxmlformats.org/officeDocument/2006/relationships/hyperlink" Target="http://lh3.ggpht.com/IP5lc4bW6xn74QEQAAGWQ59epS1gYDtAmJB3nHR8FatWBvcpIO3l6O_DNUN0Aiap9BcTi84=s85" TargetMode="External"/><Relationship Id="rId9" Type="http://schemas.openxmlformats.org/officeDocument/2006/relationships/hyperlink" Target="http://lh6.ggpht.com/ymqjlNHckKhPZjSIZjssEGvKRQNdKohs2SLp2t7Qxq13m4mtk4R17JRD5ZwXF_1HWzhHzw=s85" TargetMode="External"/><Relationship Id="rId14" Type="http://schemas.openxmlformats.org/officeDocument/2006/relationships/hyperlink" Target="http://lh5.ggpht.com/xcvz06eZy3lPzOGPturJs0gnTY0D2ZYnUinrkA1oQlttt6BLxzf-9i9oA2SQytbIkgusfA=s1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Pogoda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6992"/>
            <a:ext cx="3781448" cy="285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15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3280107"/>
              </p:ext>
            </p:extLst>
          </p:nvPr>
        </p:nvGraphicFramePr>
        <p:xfrm>
          <a:off x="2601447" y="980728"/>
          <a:ext cx="4536504" cy="5361237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VY_32_INOVACE_12_POGODA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10.10.2011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</a:t>
                      </a:r>
                      <a:r>
                        <a:rPr lang="cs-CZ" sz="1100" baseline="0" dirty="0" smtClean="0">
                          <a:effectLst/>
                        </a:rPr>
                        <a:t>tematického </a:t>
                      </a:r>
                      <a:r>
                        <a:rPr lang="cs-CZ" sz="1100" baseline="0" dirty="0" smtClean="0">
                          <a:effectLst/>
                        </a:rPr>
                        <a:t>okruhu: </a:t>
                      </a:r>
                      <a:r>
                        <a:rPr lang="cs-CZ" sz="1100" baseline="0" dirty="0" smtClean="0">
                          <a:effectLst/>
                        </a:rPr>
                        <a:t>počasí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a vědomosti z </a:t>
                      </a:r>
                      <a:r>
                        <a:rPr lang="cs-CZ" sz="1100" dirty="0" smtClean="0">
                          <a:effectLst/>
                        </a:rPr>
                        <a:t>tematického </a:t>
                      </a:r>
                      <a:r>
                        <a:rPr lang="cs-CZ" sz="1100" dirty="0" smtClean="0">
                          <a:effectLst/>
                        </a:rPr>
                        <a:t>okruhu: </a:t>
                      </a:r>
                      <a:r>
                        <a:rPr lang="cs-CZ" sz="1100" dirty="0" smtClean="0">
                          <a:effectLst/>
                        </a:rPr>
                        <a:t>počasí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9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878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Symbole </a:t>
            </a:r>
            <a:r>
              <a:rPr lang="cs-CZ" dirty="0" err="1" smtClean="0"/>
              <a:t>pogody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4526235" cy="452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Halina\AppData\Local\Microsoft\Windows\Temporary Internet Files\Content.IE5\T0ARVP05\MC9004377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57192"/>
            <a:ext cx="1930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568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18740" y="476672"/>
            <a:ext cx="8305800" cy="1143000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Spróbuj</a:t>
            </a:r>
            <a:r>
              <a:rPr lang="cs-CZ" sz="3600" dirty="0" smtClean="0"/>
              <a:t> </a:t>
            </a:r>
            <a:r>
              <a:rPr lang="cs-CZ" sz="3600" dirty="0" err="1" smtClean="0"/>
              <a:t>określić</a:t>
            </a:r>
            <a:r>
              <a:rPr lang="cs-CZ" sz="3600" dirty="0" smtClean="0"/>
              <a:t> i </a:t>
            </a:r>
            <a:r>
              <a:rPr lang="cs-CZ" sz="3600" dirty="0" err="1" smtClean="0"/>
              <a:t>pokoloruj</a:t>
            </a:r>
            <a:r>
              <a:rPr lang="cs-CZ" sz="3600" dirty="0" smtClean="0"/>
              <a:t> symbole </a:t>
            </a:r>
            <a:r>
              <a:rPr lang="cs-CZ" sz="3600" dirty="0" err="1" smtClean="0"/>
              <a:t>pogody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1200"/>
            <a:ext cx="1446213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10936"/>
            <a:ext cx="14478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72816"/>
            <a:ext cx="14478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79331"/>
            <a:ext cx="144780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98356"/>
            <a:ext cx="1495425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624" y="3998356"/>
            <a:ext cx="14478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210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Halina\AppData\Local\Microsoft\Windows\Temporary Internet Files\Content.IE5\T0ARVP05\MC9003113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34783"/>
            <a:ext cx="1821485" cy="112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85" y="5504443"/>
            <a:ext cx="1822450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74131"/>
            <a:ext cx="1822450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502349"/>
            <a:ext cx="1822450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4355976" y="692696"/>
            <a:ext cx="72008" cy="6165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4146" y="3617640"/>
            <a:ext cx="9144000" cy="157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23528" y="260648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Dorysuj odpowiednią pogodę: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3" y="1090263"/>
            <a:ext cx="3117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Świeci</a:t>
            </a:r>
            <a:r>
              <a:rPr lang="cs-CZ" dirty="0" smtClean="0"/>
              <a:t> s</a:t>
            </a:r>
            <a:r>
              <a:rPr lang="pl-PL" dirty="0" smtClean="0"/>
              <a:t>łońce: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090263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Pada</a:t>
            </a:r>
            <a:r>
              <a:rPr lang="cs-CZ" dirty="0" smtClean="0"/>
              <a:t> </a:t>
            </a:r>
            <a:r>
              <a:rPr lang="cs-CZ" dirty="0" err="1" smtClean="0"/>
              <a:t>deszcz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3" y="4005064"/>
            <a:ext cx="2495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Pada</a:t>
            </a:r>
            <a:r>
              <a:rPr lang="cs-CZ" dirty="0" smtClean="0"/>
              <a:t> </a:t>
            </a:r>
            <a:r>
              <a:rPr lang="cs-CZ" dirty="0" err="1" smtClean="0"/>
              <a:t>śnieg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400506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 </a:t>
            </a:r>
            <a:r>
              <a:rPr lang="cs-CZ" dirty="0" err="1" smtClean="0"/>
              <a:t>mroczno</a:t>
            </a:r>
            <a:r>
              <a:rPr lang="cs-CZ" dirty="0" smtClean="0"/>
              <a:t> i </a:t>
            </a:r>
            <a:r>
              <a:rPr lang="cs-CZ" dirty="0" err="1" smtClean="0"/>
              <a:t>wietrznie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782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Prognoza</a:t>
            </a:r>
            <a:r>
              <a:rPr lang="cs-CZ" dirty="0" smtClean="0"/>
              <a:t> </a:t>
            </a:r>
            <a:r>
              <a:rPr lang="cs-CZ" dirty="0" err="1" smtClean="0"/>
              <a:t>pogody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0848"/>
            <a:ext cx="6181725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64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93654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91457"/>
            <a:ext cx="4968552" cy="306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err="1" smtClean="0"/>
              <a:t>Spróbuj</a:t>
            </a:r>
            <a:r>
              <a:rPr lang="cs-CZ" sz="4400" dirty="0" smtClean="0"/>
              <a:t> </a:t>
            </a:r>
            <a:r>
              <a:rPr lang="cs-CZ" sz="4400" dirty="0" err="1" smtClean="0"/>
              <a:t>zrobić</a:t>
            </a:r>
            <a:r>
              <a:rPr lang="cs-CZ" sz="4400" dirty="0" smtClean="0"/>
              <a:t> </a:t>
            </a:r>
            <a:r>
              <a:rPr lang="cs-CZ" sz="4400" dirty="0" err="1" smtClean="0"/>
              <a:t>swoj</a:t>
            </a:r>
            <a:r>
              <a:rPr lang="pl-PL" sz="4400" dirty="0" smtClean="0"/>
              <a:t>ą prognozę pogody</a:t>
            </a:r>
            <a:r>
              <a:rPr lang="pl-PL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4039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Skorzystaj z symboli: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26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27840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Opisz dzisiejszą pogodę: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23042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-------------------------------------------------------------------------------------------------------------------------------------------------------------------------------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0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568952" cy="495716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Zdroje obrázků – adresa (URL):</a:t>
            </a:r>
            <a:br>
              <a:rPr lang="cs-CZ" sz="1400" dirty="0" smtClean="0"/>
            </a:br>
            <a:r>
              <a:rPr lang="cs-CZ" sz="1400" dirty="0" smtClean="0">
                <a:hlinkClick r:id="rId2"/>
              </a:rPr>
              <a:t>www.office.microsoft.com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3"/>
              </a:rPr>
              <a:t>www.virtualniknihovna.cz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lh3.ggpht.com/IP5lc4bW6xn74QEQAAGWQ59epS1gYDtAmJB3nHR8FatWBvcpIO3l6O_DNUN0Aiap9BcTi84=s85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lh6.ggpht.com/t9odWqOWPVA97ZvgF6sFSds5u-WeJwvjgTs54HkUbbbKV5ficlo6UYiRGnqX6khPM8znC1E=s85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lh3.ggpht.com/L6p_Z83D2K7sYlGdw7Zfj0JImjxgcHsxdRfjOnDl22d7eg0rhiLO0sZPmys4ODYGiAOh=s85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lh3.ggpht.com/BC_8cubVzU9fRtxlOqO1HIZQOJzQUXicvcgA9P4y3hYJAWwcCJy4M3BiwPwDO-sAXBbatA=s85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lh6.ggpht.com/klK71NT7eNanSekomSPhvN_OcZZEufp_iI40XIosQwwzV83uCVdGm_geoMRNvfAf_EKrCg=s88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lh6.ggpht.com/ymqjlNHckKhPZjSIZjssEGvKRQNdKohs2SLp2t7Qxq13m4mtk4R17JRD5ZwXF_1HWzhHzw=s85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lh4.ggpht.com/pHC8CH2AIoacnGQyn_SjbtuL_4DpEtAJ_UYwULR6A_N15PFlw624D5cir8dWTZDl6iFlxQ=s118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lh6.ggpht.com/hjGGBwGYMU_R1xBGMzJHrScPz4sy3dqB0FGqYnXaiS6AxLtboKtZGSDjUNyMMSIoE5sRuXk=s131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lh5.ggpht.com/Vj8fLjJ0ftPJBFASuGuX85hRJu8NH_tTcfgeRCfS_VR1DguSmfeml5uOOPS_WIeJcEgSn5Y=s85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lh5.ggpht.com/SRPyxMNmDQ4D_LuTCS7-jsIhxi69Oza3ZLrTCf784U8nNmFTSHVGL7vTR2FBIsXKJ5J5frY=s85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lh5.ggpht.com/xcvz06eZy3lPzOGPturJs0gnTY0D2ZYnUinrkA1oQlttt6BLxzf-9i9oA2SQytbIkgusfA=s113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4244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135</TotalTime>
  <Words>150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Pogoda</vt:lpstr>
      <vt:lpstr>Prezentace aplikace PowerPoint</vt:lpstr>
      <vt:lpstr>Symbole pogody:</vt:lpstr>
      <vt:lpstr>Spróbuj określić i pokoloruj symbole pogody:</vt:lpstr>
      <vt:lpstr>Prezentace aplikace PowerPoint</vt:lpstr>
      <vt:lpstr>Prognoza pogody:</vt:lpstr>
      <vt:lpstr>Spróbuj zrobić swoją prognozę pogody:</vt:lpstr>
      <vt:lpstr>Opisz dzisiejszą pogodę:</vt:lpstr>
      <vt:lpstr>Zdroje obrázků – adresa (URL): www.office.microsoft.com www.virtualniknihovna.cz http://lh3.ggpht.com/IP5lc4bW6xn74QEQAAGWQ59epS1gYDtAmJB3nHR8FatWBvcpIO3l6O_DNUN0Aiap9BcTi84=s85 http://lh6.ggpht.com/t9odWqOWPVA97ZvgF6sFSds5u-WeJwvjgTs54HkUbbbKV5ficlo6UYiRGnqX6khPM8znC1E=s85 http://lh3.ggpht.com/L6p_Z83D2K7sYlGdw7Zfj0JImjxgcHsxdRfjOnDl22d7eg0rhiLO0sZPmys4ODYGiAOh=s85 http://lh3.ggpht.com/BC_8cubVzU9fRtxlOqO1HIZQOJzQUXicvcgA9P4y3hYJAWwcCJy4M3BiwPwDO-sAXBbatA=s85 http://lh6.ggpht.com/klK71NT7eNanSekomSPhvN_OcZZEufp_iI40XIosQwwzV83uCVdGm_geoMRNvfAf_EKrCg=s88 http://lh6.ggpht.com/ymqjlNHckKhPZjSIZjssEGvKRQNdKohs2SLp2t7Qxq13m4mtk4R17JRD5ZwXF_1HWzhHzw=s85 http://lh4.ggpht.com/pHC8CH2AIoacnGQyn_SjbtuL_4DpEtAJ_UYwULR6A_N15PFlw624D5cir8dWTZDl6iFlxQ=s118 http://lh6.ggpht.com/hjGGBwGYMU_R1xBGMzJHrScPz4sy3dqB0FGqYnXaiS6AxLtboKtZGSDjUNyMMSIoE5sRuXk=s131 http://lh5.ggpht.com/Vj8fLjJ0ftPJBFASuGuX85hRJu8NH_tTcfgeRCfS_VR1DguSmfeml5uOOPS_WIeJcEgSn5Y=s85 http://lh5.ggpht.com/SRPyxMNmDQ4D_LuTCS7-jsIhxi69Oza3ZLrTCf784U8nNmFTSHVGL7vTR2FBIsXKJ5J5frY=s85 http://lh5.ggpht.com/xcvz06eZy3lPzOGPturJs0gnTY0D2ZYnUinrkA1oQlttt6BLxzf-9i9oA2SQytbIkgusfA=s113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Pogoda</dc:title>
  <dc:creator>Halina Kulig</dc:creator>
  <cp:lastModifiedBy>User</cp:lastModifiedBy>
  <cp:revision>13</cp:revision>
  <dcterms:created xsi:type="dcterms:W3CDTF">2011-08-11T09:19:03Z</dcterms:created>
  <dcterms:modified xsi:type="dcterms:W3CDTF">2013-05-27T17:43:45Z</dcterms:modified>
</cp:coreProperties>
</file>