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0" r:id="rId5"/>
    <p:sldId id="261" r:id="rId6"/>
    <p:sldId id="262" r:id="rId7"/>
    <p:sldId id="258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26120F0-4075-4C9F-9BAE-A31907E3CE3E}">
          <p14:sldIdLst>
            <p14:sldId id="256"/>
            <p14:sldId id="257"/>
            <p14:sldId id="263"/>
            <p14:sldId id="260"/>
          </p14:sldIdLst>
        </p14:section>
        <p14:section name="Oddíl bez názvu" id="{13F7A825-0BBB-4297-9406-26BDFA28AE25}">
          <p14:sldIdLst>
            <p14:sldId id="261"/>
            <p14:sldId id="262"/>
            <p14:sldId id="258"/>
            <p14:sldId id="259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809DCE3-A64E-491E-93EF-184C6BDB77D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77E77A2-1611-49C1-AE23-DCE9C2941A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0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brazky.cz/detail?q=k%C5%99%C3%AD%C5%BEaly&amp;offset=1&amp;limit=20&amp;bUrlPar=filter=1&amp;resNum=2&amp;ref=http://www.seznam.cz/&amp;resID=zhVBGxPfyvDsOOC3ABvWYBk_QdAt2lATZiv3MyTiuAI&amp;imgURL=http://cms.tvujdum.cz/userdata/images/14532krizaly1.jpg&amp;pageURL=http://www.tvujdum.cz/kuchyne/starodavna-pochoutka-vonave-krizaly.aspx&amp;imgX=200&amp;imgY=226&amp;imgSize=14&amp;thURL=http://media1.picsearch.com/is?zhVBGxPfyvDsOOC3ABvWYBk_QdAt2lATZiv3MyTiuAI&amp;thX=113&amp;thY=128&amp;qNoSite=k%C5%99%C3%AD%C5%BEaly&amp;siteWWW=&amp;sId=nbxjiWjZwPEfCfCHcOsT" TargetMode="External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niknihovna.cz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h4.ggpht.com/rd_a9TvzQkUONAlNPn2-ry4BkCMQC4kuf84htR8CMoBaRKKhbrYyV-PUBFYJjVGEDPlJmg=s85" TargetMode="External"/><Relationship Id="rId4" Type="http://schemas.openxmlformats.org/officeDocument/2006/relationships/hyperlink" Target="http://lh6.ggpht.com/lc9-MQO7xS6ooNUR5jVWPLyI8k1cVXLGLipkxglQ5rXO2Epjn3HDFZ852iZVcfF_oLFH5w=s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pl-PL" sz="3600" dirty="0" smtClean="0"/>
              <a:t>Jesień w sadzie</a:t>
            </a:r>
            <a:endParaRPr lang="cs-CZ" sz="3600" dirty="0"/>
          </a:p>
        </p:txBody>
      </p:sp>
      <p:pic>
        <p:nvPicPr>
          <p:cNvPr id="1027" name="Picture 3" descr="C:\Users\Halina\AppData\Local\Microsoft\Windows\Temporary Internet Files\Content.IE5\T0ARVP05\MC9002372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758426"/>
            <a:ext cx="1791077" cy="212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1880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0648"/>
            <a:ext cx="5595102" cy="79208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8748237"/>
              </p:ext>
            </p:extLst>
          </p:nvPr>
        </p:nvGraphicFramePr>
        <p:xfrm>
          <a:off x="2411760" y="1076595"/>
          <a:ext cx="4752528" cy="5519388"/>
        </p:xfrm>
        <a:graphic>
          <a:graphicData uri="http://schemas.openxmlformats.org/drawingml/2006/table">
            <a:tbl>
              <a:tblPr firstRow="1" firstCol="1" bandRow="1"/>
              <a:tblGrid>
                <a:gridCol w="1810487"/>
                <a:gridCol w="2942041"/>
              </a:tblGrid>
              <a:tr h="368545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VY_32_INOVACE_16_JESIEN</a:t>
                      </a:r>
                      <a:r>
                        <a:rPr lang="cs-CZ" sz="1100" baseline="0" smtClean="0"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</a:rPr>
                        <a:t>W SADZIE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886713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</a:t>
                      </a:r>
                      <a:r>
                        <a:rPr lang="cs-CZ" sz="1100" dirty="0" smtClean="0">
                          <a:effectLst/>
                        </a:rPr>
                        <a:t>Bukovec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12768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12768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547262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52819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13.10.2011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12768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920462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Materiál </a:t>
                      </a:r>
                      <a:r>
                        <a:rPr lang="cs-CZ" sz="1100" dirty="0" smtClean="0">
                          <a:effectLst/>
                        </a:rPr>
                        <a:t>je určen k procvičování  základních znalosti</a:t>
                      </a:r>
                      <a:r>
                        <a:rPr lang="cs-CZ" sz="1100" baseline="0" dirty="0" smtClean="0">
                          <a:effectLst/>
                        </a:rPr>
                        <a:t> z </a:t>
                      </a:r>
                      <a:r>
                        <a:rPr lang="cs-CZ" sz="1100" baseline="0" dirty="0" smtClean="0">
                          <a:effectLst/>
                        </a:rPr>
                        <a:t>tematického </a:t>
                      </a:r>
                      <a:r>
                        <a:rPr lang="cs-CZ" sz="1100" baseline="0" dirty="0" smtClean="0">
                          <a:effectLst/>
                        </a:rPr>
                        <a:t>okruhu: ovocné </a:t>
                      </a:r>
                      <a:r>
                        <a:rPr lang="cs-CZ" sz="1100" baseline="0" dirty="0" smtClean="0">
                          <a:effectLst/>
                        </a:rPr>
                        <a:t>stromy.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547262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50512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 </a:t>
                      </a:r>
                      <a:r>
                        <a:rPr lang="cs-CZ" sz="1100" dirty="0" smtClean="0">
                          <a:effectLst/>
                        </a:rPr>
                        <a:t>znalosti z </a:t>
                      </a:r>
                      <a:r>
                        <a:rPr lang="cs-CZ" sz="1100" dirty="0" smtClean="0">
                          <a:effectLst/>
                        </a:rPr>
                        <a:t>tem</a:t>
                      </a:r>
                      <a:r>
                        <a:rPr lang="cs-CZ" sz="1100" dirty="0" smtClean="0">
                          <a:effectLst/>
                        </a:rPr>
                        <a:t>. </a:t>
                      </a:r>
                      <a:r>
                        <a:rPr lang="cs-CZ" sz="1100" dirty="0" smtClean="0">
                          <a:effectLst/>
                        </a:rPr>
                        <a:t>okruhu: </a:t>
                      </a:r>
                      <a:r>
                        <a:rPr lang="cs-CZ" sz="1100" dirty="0" smtClean="0">
                          <a:effectLst/>
                        </a:rPr>
                        <a:t>ovocné stromy a jejich praktické </a:t>
                      </a:r>
                      <a:r>
                        <a:rPr lang="cs-CZ" sz="1100" dirty="0" smtClean="0">
                          <a:effectLst/>
                        </a:rPr>
                        <a:t>využití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25534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viz strana 9</a:t>
                      </a: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038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r>
              <a:rPr lang="pl-PL" dirty="0" smtClean="0"/>
              <a:t>zęści drzewa owocowego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230" y="1600200"/>
            <a:ext cx="3725539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1362075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00808"/>
            <a:ext cx="1800200" cy="123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3663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Jesienią w sadzie dojrzewają:</a:t>
            </a:r>
            <a:endParaRPr lang="cs-CZ" dirty="0"/>
          </a:p>
        </p:txBody>
      </p:sp>
      <p:pic>
        <p:nvPicPr>
          <p:cNvPr id="5123" name="Picture 3" descr="C:\Users\Halina\AppData\Local\Microsoft\Windows\Temporary Internet Files\Content.IE5\463GD78K\MC9003586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102" y="2852936"/>
            <a:ext cx="1829714" cy="160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alina\AppData\Local\Microsoft\Windows\Temporary Internet Files\Content.IE5\6P8WD033\MC9003585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143" y="2594146"/>
            <a:ext cx="1698919" cy="174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alina\AppData\Local\Microsoft\Windows\Temporary Internet Files\Content.IE5\463GD78K\MC900358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39510"/>
            <a:ext cx="1733118" cy="171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47251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jabłko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4581128"/>
            <a:ext cx="1301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gruszka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458112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śliwka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42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r>
              <a:rPr lang="pl-PL" sz="4000" dirty="0" smtClean="0"/>
              <a:t>Które z owoców rośnie na</a:t>
            </a:r>
            <a:r>
              <a:rPr lang="pl-PL" dirty="0" smtClean="0"/>
              <a:t> </a:t>
            </a:r>
            <a:r>
              <a:rPr lang="pl-PL" sz="4000" dirty="0" smtClean="0"/>
              <a:t>drzewie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pic>
        <p:nvPicPr>
          <p:cNvPr id="6158" name="Picture 14" descr="C:\Users\Halina\AppData\Local\Microsoft\Windows\Temporary Internet Files\Content.IE5\XDS4LZP1\MC90024610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1685895" cy="928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Halina\AppData\Local\Microsoft\Windows\Temporary Internet Files\Content.IE5\JQ62JOGY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488937"/>
            <a:ext cx="1109031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Halina\AppData\Local\Microsoft\Windows\Temporary Internet Files\Content.IE5\1DLG63Z6\MC9001225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3881" y="1948529"/>
            <a:ext cx="2484275" cy="1573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C:\Users\Halina\AppData\Local\Microsoft\Windows\Temporary Internet Files\Content.IE5\XDS4LZP1\MC9001978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2373517" cy="2393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5" name="Picture 21" descr="C:\Users\Halina\AppData\Local\Microsoft\Windows\Temporary Internet Files\Content.IE5\XDS4LZP1\MC9003538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368" y="1786134"/>
            <a:ext cx="2203844" cy="1898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7" name="Picture 23" descr="C:\Users\Halina\AppData\Local\Microsoft\Windows\Temporary Internet Files\Content.IE5\XDS4LZP1\MC9001231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974" y="4377507"/>
            <a:ext cx="2145182" cy="185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04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4400" dirty="0" smtClean="0"/>
              <a:t>Jakie przetwory z owoców znacie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pic>
        <p:nvPicPr>
          <p:cNvPr id="7170" name="Picture 2" descr="C:\Users\Halina\AppData\Local\Microsoft\Windows\Temporary Internet Files\Content.IE5\1DLG63Z6\MC90005834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69689"/>
            <a:ext cx="3591532" cy="263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Halina\AppData\Local\Microsoft\Windows\Temporary Internet Files\Content.IE5\5GH3BH1C\MC900412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2664296" cy="226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Halina\AppData\Local\Microsoft\Windows\Temporary Internet Files\Content.IE5\1DLG63Z6\MP900406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2592288" cy="2073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Halina\AppData\Local\Microsoft\Windows\Temporary Internet Files\Content.IE5\5GH3BH1C\MC9004132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463" y="1628800"/>
            <a:ext cx="2232248" cy="1962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náhled obrázku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662" y="4102745"/>
            <a:ext cx="1946462" cy="235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159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Opisz</a:t>
            </a:r>
            <a:r>
              <a:rPr lang="cs-CZ" dirty="0" smtClean="0"/>
              <a:t> i </a:t>
            </a:r>
            <a:r>
              <a:rPr lang="cs-CZ" dirty="0" err="1" smtClean="0"/>
              <a:t>pokoloruj</a:t>
            </a:r>
            <a:r>
              <a:rPr lang="cs-CZ" dirty="0" smtClean="0"/>
              <a:t> </a:t>
            </a:r>
            <a:r>
              <a:rPr lang="cs-CZ" dirty="0" err="1" smtClean="0"/>
              <a:t>obrazek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8800"/>
            <a:ext cx="397215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Halina\AppData\Local\Microsoft\Windows\Temporary Internet Files\Content.IE5\8FAIFKI2\MC9002330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667545"/>
            <a:ext cx="1985727" cy="231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10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Znajdź 6 różnic: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537" y="1600200"/>
            <a:ext cx="327892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10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Zdroje obrázků – adresa (URL):</a:t>
            </a:r>
          </a:p>
          <a:p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www.virtualniknihovna.cz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lh6.ggpht.com/lc9-MQO7xS6ooNUR5jVWPLyI8k1cVXLGLipkxglQ5rXO2Epjn3HDFZ852iZVcfF_oLFH5w=s85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lh4.ggpht.com/rd_a9TvzQkUONAlNPn2-ry4BkCMQC4kuf84htR8CMoBaRKKhbrYyV-PUBFYJjVGEDPlJmg=s85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184354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389</TotalTime>
  <Words>153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Prezentace aplikace PowerPoint</vt:lpstr>
      <vt:lpstr>Prezentace aplikace PowerPoint</vt:lpstr>
      <vt:lpstr>Części drzewa owocowego:</vt:lpstr>
      <vt:lpstr>Jesienią w sadzie dojrzewają:</vt:lpstr>
      <vt:lpstr>Które z owoców rośnie na drzewie?</vt:lpstr>
      <vt:lpstr>Jakie przetwory z owoców znacie?</vt:lpstr>
      <vt:lpstr>Opisz i pokoloruj obrazek:</vt:lpstr>
      <vt:lpstr>Znajdź 6 różnic: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Halina Kulig</dc:creator>
  <cp:lastModifiedBy>User</cp:lastModifiedBy>
  <cp:revision>16</cp:revision>
  <dcterms:created xsi:type="dcterms:W3CDTF">2011-08-08T16:21:52Z</dcterms:created>
  <dcterms:modified xsi:type="dcterms:W3CDTF">2013-05-27T17:59:08Z</dcterms:modified>
</cp:coreProperties>
</file>