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7" r:id="rId2"/>
    <p:sldId id="268" r:id="rId3"/>
    <p:sldId id="256" r:id="rId4"/>
    <p:sldId id="260" r:id="rId5"/>
    <p:sldId id="262" r:id="rId6"/>
    <p:sldId id="263" r:id="rId7"/>
    <p:sldId id="264" r:id="rId8"/>
    <p:sldId id="265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>
              <a:latin typeface="Arial" pitchFamily="34" charset="0"/>
              <a:cs typeface="Arial" pitchFamily="34" charset="0"/>
            </a:rPr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>
              <a:solidFill>
                <a:schemeClr val="tx1"/>
              </a:solidFill>
            </a:rPr>
            <a:t>VY_52_INOVACE_03_PRV_10</a:t>
          </a:r>
          <a:endParaRPr lang="cs-CZ" sz="200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>
              <a:latin typeface="Arial" pitchFamily="34" charset="0"/>
              <a:cs typeface="Arial" pitchFamily="34" charset="0"/>
            </a:rPr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>
              <a:latin typeface="Arial" pitchFamily="34" charset="0"/>
              <a:cs typeface="Arial" pitchFamily="34" charset="0"/>
            </a:rPr>
            <a:t>AUTOR:</a:t>
          </a:r>
          <a:r>
            <a:rPr lang="cs-CZ" sz="2000" dirty="0" smtClean="0"/>
            <a:t> </a:t>
          </a:r>
          <a:r>
            <a:rPr lang="cs-CZ" sz="2000" dirty="0" smtClean="0">
              <a:solidFill>
                <a:schemeClr val="tx1"/>
              </a:solidFill>
            </a:rPr>
            <a:t>Mgr. Andrea </a:t>
          </a:r>
          <a:r>
            <a:rPr lang="cs-CZ" sz="2000" dirty="0" err="1" smtClean="0">
              <a:solidFill>
                <a:schemeClr val="tx1"/>
              </a:solidFill>
            </a:rPr>
            <a:t>Kunovjánková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>
              <a:latin typeface="Arial" pitchFamily="34" charset="0"/>
              <a:cs typeface="Arial" pitchFamily="34" charset="0"/>
            </a:rPr>
            <a:t>ČÍSLO PROJEKTU: </a:t>
          </a:r>
          <a:r>
            <a:rPr lang="cs-CZ" sz="2000" dirty="0" smtClean="0"/>
            <a:t>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>
              <a:latin typeface="Arial" pitchFamily="34" charset="0"/>
              <a:cs typeface="Arial" pitchFamily="34" charset="0"/>
            </a:rPr>
            <a:t>TÉMA:</a:t>
          </a:r>
          <a:r>
            <a:rPr lang="cs-CZ" sz="2000" dirty="0" smtClean="0"/>
            <a:t> PRV</a:t>
          </a:r>
          <a:r>
            <a:rPr lang="cs-CZ" sz="2000" dirty="0" smtClean="0">
              <a:solidFill>
                <a:srgbClr val="FF0000"/>
              </a:solidFill>
            </a:rPr>
            <a:t> </a:t>
          </a:r>
          <a:r>
            <a:rPr lang="cs-CZ" sz="2000" dirty="0" smtClean="0">
              <a:solidFill>
                <a:schemeClr val="tx1"/>
              </a:solidFill>
            </a:rPr>
            <a:t>– 1.B – Ovoce, zelenina</a:t>
          </a:r>
          <a:endParaRPr lang="cs-CZ" sz="2000" dirty="0">
            <a:solidFill>
              <a:schemeClr val="tx1"/>
            </a:solidFill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8267BE7-3EC2-4C8F-B09E-D19011C1D1EB}" type="presOf" srcId="{D8197B8C-B260-4A16-BDF4-0947B075E274}" destId="{5A5FFA88-C948-4069-8E93-59FA12366E83}" srcOrd="1" destOrd="0" presId="urn:microsoft.com/office/officeart/2005/8/layout/target3"/>
    <dgm:cxn modelId="{FAAAEBE5-6CE8-4C40-9FAD-F1F2D78678E4}" type="presOf" srcId="{4C35D32F-0EAB-4CD7-82EE-45574DC2A586}" destId="{890E4F0B-2866-4A3F-A3C7-2A14B1797930}" srcOrd="1" destOrd="0" presId="urn:microsoft.com/office/officeart/2005/8/layout/target3"/>
    <dgm:cxn modelId="{B03C197B-1EED-451A-973B-70926A896A3D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248126D-ABA3-47F7-9F89-6CBE8FCD6956}" type="presOf" srcId="{D1D4F407-5343-4D3F-B5B9-D407B03CAEB4}" destId="{AED2198E-93D5-4001-81B4-73124B309672}" srcOrd="1" destOrd="0" presId="urn:microsoft.com/office/officeart/2005/8/layout/target3"/>
    <dgm:cxn modelId="{C8DFF759-3466-48EE-8657-9AA0FDF387D6}" type="presOf" srcId="{D1D4F407-5343-4D3F-B5B9-D407B03CAEB4}" destId="{D005CE8C-CC26-4C3E-AC11-E15060ECD759}" srcOrd="0" destOrd="0" presId="urn:microsoft.com/office/officeart/2005/8/layout/target3"/>
    <dgm:cxn modelId="{1B186D47-770F-4576-9D5A-74252C8A103A}" type="presOf" srcId="{4C35D32F-0EAB-4CD7-82EE-45574DC2A586}" destId="{8BEBB6EC-1DAA-4CAC-8A25-BC0FCBD5DBD5}" srcOrd="0" destOrd="0" presId="urn:microsoft.com/office/officeart/2005/8/layout/target3"/>
    <dgm:cxn modelId="{147470DD-CAFD-4D24-BA07-1F0F5E4E9C98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8F2B00B-2E44-463F-955E-B1A7B259B990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E872529-DA91-44C6-86E4-444FEA6CECF0}" type="presOf" srcId="{757F3AB3-0718-4624-B441-E567A8F0AB56}" destId="{333A1088-737F-45CB-B68E-254E46348037}" srcOrd="0" destOrd="0" presId="urn:microsoft.com/office/officeart/2005/8/layout/target3"/>
    <dgm:cxn modelId="{FB82764E-A7F5-4377-ABB9-F72BE68839F6}" type="presOf" srcId="{B651F6E3-6281-48DB-9319-2AEAFDAE7572}" destId="{619D679B-A015-4ECF-8348-D1034C574F40}" srcOrd="0" destOrd="0" presId="urn:microsoft.com/office/officeart/2005/8/layout/target3"/>
    <dgm:cxn modelId="{AF6DD35F-6CFF-42FB-B679-50D0CE9A9897}" type="presOf" srcId="{D8197B8C-B260-4A16-BDF4-0947B075E274}" destId="{25B08C86-7E15-44DC-BE7F-FFB55DD49D12}" srcOrd="0" destOrd="0" presId="urn:microsoft.com/office/officeart/2005/8/layout/target3"/>
    <dgm:cxn modelId="{69E69016-CFB1-4E06-84A5-E67C8A32FF04}" type="presParOf" srcId="{333A1088-737F-45CB-B68E-254E46348037}" destId="{F5ABB229-8D3B-4694-996A-96F23CF14429}" srcOrd="0" destOrd="0" presId="urn:microsoft.com/office/officeart/2005/8/layout/target3"/>
    <dgm:cxn modelId="{2C8E4477-A32A-462A-A42C-0A73401290F0}" type="presParOf" srcId="{333A1088-737F-45CB-B68E-254E46348037}" destId="{F41139FD-01EE-4571-8B17-4FB00FC51163}" srcOrd="1" destOrd="0" presId="urn:microsoft.com/office/officeart/2005/8/layout/target3"/>
    <dgm:cxn modelId="{0C3A3BDC-44DC-4C86-A873-41967B27E0F7}" type="presParOf" srcId="{333A1088-737F-45CB-B68E-254E46348037}" destId="{D005CE8C-CC26-4C3E-AC11-E15060ECD759}" srcOrd="2" destOrd="0" presId="urn:microsoft.com/office/officeart/2005/8/layout/target3"/>
    <dgm:cxn modelId="{DB1F790D-1CED-4FB5-8497-04618F1C7F86}" type="presParOf" srcId="{333A1088-737F-45CB-B68E-254E46348037}" destId="{2C702D82-9B77-49B7-9568-BB8EB47C3372}" srcOrd="3" destOrd="0" presId="urn:microsoft.com/office/officeart/2005/8/layout/target3"/>
    <dgm:cxn modelId="{2D4FBFA1-A5FB-4984-B368-AE2B6658338F}" type="presParOf" srcId="{333A1088-737F-45CB-B68E-254E46348037}" destId="{A52A0455-90FF-4808-ABD0-F02540D31D5A}" srcOrd="4" destOrd="0" presId="urn:microsoft.com/office/officeart/2005/8/layout/target3"/>
    <dgm:cxn modelId="{267E87A0-2E98-4A63-86F8-DA6A2E416F55}" type="presParOf" srcId="{333A1088-737F-45CB-B68E-254E46348037}" destId="{6140AFEC-043D-4C43-A2F9-D0F5331DF3A3}" srcOrd="5" destOrd="0" presId="urn:microsoft.com/office/officeart/2005/8/layout/target3"/>
    <dgm:cxn modelId="{E374CDF4-990B-4119-8753-8DF62CA66F93}" type="presParOf" srcId="{333A1088-737F-45CB-B68E-254E46348037}" destId="{9358AC05-5D7D-4327-9F80-1AD486AEA664}" srcOrd="6" destOrd="0" presId="urn:microsoft.com/office/officeart/2005/8/layout/target3"/>
    <dgm:cxn modelId="{0B8AD432-E9C1-4E03-A76C-FE1D9AA47D56}" type="presParOf" srcId="{333A1088-737F-45CB-B68E-254E46348037}" destId="{313FC574-E1CD-4FB4-B054-0B805CE0447D}" srcOrd="7" destOrd="0" presId="urn:microsoft.com/office/officeart/2005/8/layout/target3"/>
    <dgm:cxn modelId="{97D07AF6-3F87-4784-8575-7CB396A4CBCE}" type="presParOf" srcId="{333A1088-737F-45CB-B68E-254E46348037}" destId="{619D679B-A015-4ECF-8348-D1034C574F40}" srcOrd="8" destOrd="0" presId="urn:microsoft.com/office/officeart/2005/8/layout/target3"/>
    <dgm:cxn modelId="{9AF822E0-36ED-42FE-BD10-100B23313AB9}" type="presParOf" srcId="{333A1088-737F-45CB-B68E-254E46348037}" destId="{322283A8-4A27-4CDA-BAE3-F381106A9174}" srcOrd="9" destOrd="0" presId="urn:microsoft.com/office/officeart/2005/8/layout/target3"/>
    <dgm:cxn modelId="{63234DB2-3326-4304-B2C1-9428AC4033E2}" type="presParOf" srcId="{333A1088-737F-45CB-B68E-254E46348037}" destId="{FFC9F71D-1B4F-4AD9-A4A6-86ADEFC8AF5C}" srcOrd="10" destOrd="0" presId="urn:microsoft.com/office/officeart/2005/8/layout/target3"/>
    <dgm:cxn modelId="{374FEDD5-B251-41FB-AFB0-A6B306072748}" type="presParOf" srcId="{333A1088-737F-45CB-B68E-254E46348037}" destId="{25B08C86-7E15-44DC-BE7F-FFB55DD49D12}" srcOrd="11" destOrd="0" presId="urn:microsoft.com/office/officeart/2005/8/layout/target3"/>
    <dgm:cxn modelId="{878A0802-121C-446F-A9AC-616FE86314FD}" type="presParOf" srcId="{333A1088-737F-45CB-B68E-254E46348037}" destId="{76644BE8-9D7C-4C09-B250-3D10AF48CBB7}" srcOrd="12" destOrd="0" presId="urn:microsoft.com/office/officeart/2005/8/layout/target3"/>
    <dgm:cxn modelId="{A6F58047-0993-4E1C-9495-88B074CB5D39}" type="presParOf" srcId="{333A1088-737F-45CB-B68E-254E46348037}" destId="{EE85B701-7295-41C0-BA7A-34D3756A2AE6}" srcOrd="13" destOrd="0" presId="urn:microsoft.com/office/officeart/2005/8/layout/target3"/>
    <dgm:cxn modelId="{70A402F2-383A-4D5A-BF45-BE29BAA754F0}" type="presParOf" srcId="{333A1088-737F-45CB-B68E-254E46348037}" destId="{8BEBB6EC-1DAA-4CAC-8A25-BC0FCBD5DBD5}" srcOrd="14" destOrd="0" presId="urn:microsoft.com/office/officeart/2005/8/layout/target3"/>
    <dgm:cxn modelId="{1E147FF3-6E8A-4126-B020-A7D4F7C1C7C4}" type="presParOf" srcId="{333A1088-737F-45CB-B68E-254E46348037}" destId="{AED2198E-93D5-4001-81B4-73124B309672}" srcOrd="15" destOrd="0" presId="urn:microsoft.com/office/officeart/2005/8/layout/target3"/>
    <dgm:cxn modelId="{3FF7C50A-79C7-40B7-9982-6D637DBB4155}" type="presParOf" srcId="{333A1088-737F-45CB-B68E-254E46348037}" destId="{2BE915AB-18AA-4053-B92C-3BFC9ED204BB}" srcOrd="16" destOrd="0" presId="urn:microsoft.com/office/officeart/2005/8/layout/target3"/>
    <dgm:cxn modelId="{36AC7276-2BCA-44BF-A216-1FD1259879BC}" type="presParOf" srcId="{333A1088-737F-45CB-B68E-254E46348037}" destId="{6BB5E863-4638-4E1D-BFDE-399D028AC4ED}" srcOrd="17" destOrd="0" presId="urn:microsoft.com/office/officeart/2005/8/layout/target3"/>
    <dgm:cxn modelId="{06651505-B5F7-43AD-A44B-01E1095E5540}" type="presParOf" srcId="{333A1088-737F-45CB-B68E-254E46348037}" destId="{5A5FFA88-C948-4069-8E93-59FA12366E83}" srcOrd="18" destOrd="0" presId="urn:microsoft.com/office/officeart/2005/8/layout/target3"/>
    <dgm:cxn modelId="{0F0340E7-F495-4557-B858-5686176A728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Arial" pitchFamily="34" charset="0"/>
              <a:cs typeface="Arial" pitchFamily="34" charset="0"/>
            </a:rPr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Arial" pitchFamily="34" charset="0"/>
              <a:cs typeface="Arial" pitchFamily="34" charset="0"/>
            </a:rPr>
            <a:t>AUTOR:</a:t>
          </a:r>
          <a:r>
            <a:rPr lang="cs-CZ" sz="2000" kern="1200" dirty="0" smtClean="0"/>
            <a:t> </a:t>
          </a:r>
          <a:r>
            <a:rPr lang="cs-CZ" sz="2000" kern="1200" dirty="0" smtClean="0">
              <a:solidFill>
                <a:schemeClr val="tx1"/>
              </a:solidFill>
            </a:rPr>
            <a:t>Mgr. Andrea </a:t>
          </a:r>
          <a:r>
            <a:rPr lang="cs-CZ" sz="2000" kern="1200" dirty="0" err="1" smtClean="0">
              <a:solidFill>
                <a:schemeClr val="tx1"/>
              </a:solidFill>
            </a:rPr>
            <a:t>Kunovjánková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Arial" pitchFamily="34" charset="0"/>
              <a:cs typeface="Arial" pitchFamily="34" charset="0"/>
            </a:rPr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>
              <a:solidFill>
                <a:schemeClr val="tx1"/>
              </a:solidFill>
            </a:rPr>
            <a:t>VY_52_INOVACE_03_PRV_10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Arial" pitchFamily="34" charset="0"/>
              <a:cs typeface="Arial" pitchFamily="34" charset="0"/>
            </a:rPr>
            <a:t>TÉMA:</a:t>
          </a:r>
          <a:r>
            <a:rPr lang="cs-CZ" sz="2000" kern="1200" dirty="0" smtClean="0"/>
            <a:t> PRV</a:t>
          </a:r>
          <a:r>
            <a:rPr lang="cs-CZ" sz="2000" kern="1200" dirty="0" smtClean="0">
              <a:solidFill>
                <a:srgbClr val="FF0000"/>
              </a:solidFill>
            </a:rPr>
            <a:t> </a:t>
          </a:r>
          <a:r>
            <a:rPr lang="cs-CZ" sz="2000" kern="1200" dirty="0" smtClean="0">
              <a:solidFill>
                <a:schemeClr val="tx1"/>
              </a:solidFill>
            </a:rPr>
            <a:t>– 1.B – Ovoce, zelenina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1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accent1">
              <a:hueOff val="0"/>
              <a:satOff val="0"/>
              <a:lumOff val="0"/>
              <a:alphaOff val="0"/>
              <a:tint val="10000"/>
              <a:satMod val="13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>
              <a:latin typeface="Arial" pitchFamily="34" charset="0"/>
              <a:cs typeface="Arial" pitchFamily="34" charset="0"/>
            </a:rPr>
            <a:t>ČÍSLO PROJEKTU: </a:t>
          </a:r>
          <a:r>
            <a:rPr lang="cs-CZ" sz="2000" kern="1200" dirty="0" smtClean="0"/>
            <a:t>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7A470-B3CA-4985-912D-69CF41BB2DF8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3A278-DA92-448A-A670-01EE33AE5B9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DC76A90-024B-401F-928B-2288BF9F825A}" type="datetimeFigureOut">
              <a:rPr lang="cs-CZ" smtClean="0"/>
              <a:pPr/>
              <a:t>10.11.2011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D7F009F-B9AC-4DA5-AAB3-ACDFC7DA86B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sz="3200" dirty="0">
              <a:solidFill>
                <a:schemeClr val="tx2">
                  <a:satMod val="13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určeno pro žáky 1.tříd</a:t>
            </a: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je použit PowerPoint</a:t>
            </a: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je určeno pro interaktivní tabuli</a:t>
            </a: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je zařazeno ve výukové části prvouky</a:t>
            </a: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listopad</a:t>
            </a:r>
          </a:p>
          <a:p>
            <a:pPr lvl="0"/>
            <a:r>
              <a:rPr lang="cs-CZ" sz="2800" dirty="0" smtClean="0"/>
              <a:t>děti práce s vytvořeným </a:t>
            </a:r>
            <a:r>
              <a:rPr lang="cs-CZ" sz="2800" smtClean="0"/>
              <a:t>materiálem </a:t>
            </a:r>
            <a:r>
              <a:rPr lang="cs-CZ" sz="2800" smtClean="0"/>
              <a:t>bavila, </a:t>
            </a:r>
            <a:r>
              <a:rPr lang="cs-CZ" sz="2800" dirty="0" smtClean="0"/>
              <a:t>úkoly plnily bez větších obtíží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buNone/>
            </a:pPr>
            <a:endParaRPr lang="cs-CZ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OVOCE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ZELENINA</a:t>
            </a: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OVOCE, které na podzim dozrává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hrušky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jablka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švestky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ořechy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hrozny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Documents and Settings\Tatínek a maminka\Local Settings\Temporary Internet Files\Content.IE5\ODW72N4N\MP9003828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700808"/>
            <a:ext cx="1310546" cy="936104"/>
          </a:xfrm>
          <a:prstGeom prst="rect">
            <a:avLst/>
          </a:prstGeom>
          <a:noFill/>
        </p:spPr>
      </p:pic>
      <p:pic>
        <p:nvPicPr>
          <p:cNvPr id="1029" name="Picture 5" descr="C:\Documents and Settings\Tatínek a maminka\Local Settings\Temporary Internet Files\Content.IE5\OLSV45GJ\MP90040252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276872"/>
            <a:ext cx="1034693" cy="1008112"/>
          </a:xfrm>
          <a:prstGeom prst="rect">
            <a:avLst/>
          </a:prstGeom>
          <a:noFill/>
        </p:spPr>
      </p:pic>
      <p:pic>
        <p:nvPicPr>
          <p:cNvPr id="1031" name="Picture 7" descr="C:\Documents and Settings\Tatínek a maminka\Local Settings\Temporary Internet Files\Content.IE5\ELSVMN8X\MC90043691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140968"/>
            <a:ext cx="1217290" cy="1217290"/>
          </a:xfrm>
          <a:prstGeom prst="rect">
            <a:avLst/>
          </a:prstGeom>
          <a:noFill/>
        </p:spPr>
      </p:pic>
      <p:pic>
        <p:nvPicPr>
          <p:cNvPr id="1032" name="Picture 8" descr="C:\Documents and Settings\Tatínek a maminka\Local Settings\Temporary Internet Files\Content.IE5\OLSV45GJ\MC90021552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221088"/>
            <a:ext cx="1080120" cy="726036"/>
          </a:xfrm>
          <a:prstGeom prst="rect">
            <a:avLst/>
          </a:prstGeom>
          <a:noFill/>
        </p:spPr>
      </p:pic>
      <p:pic>
        <p:nvPicPr>
          <p:cNvPr id="1033" name="Picture 9" descr="C:\Documents and Settings\Tatínek a maminka\Local Settings\Temporary Internet Files\Content.IE5\ELSVMN8X\MP90043406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5013176"/>
            <a:ext cx="769046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ZELENINA, která se na podzim sklízí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mrkev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petržel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brambory</a:t>
            </a:r>
          </a:p>
          <a:p>
            <a:pPr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Documents and Settings\Tatínek a maminka\Local Settings\Temporary Internet Files\Content.IE5\ELSVMN8X\MC90044178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916832"/>
            <a:ext cx="1512168" cy="1512168"/>
          </a:xfrm>
          <a:prstGeom prst="rect">
            <a:avLst/>
          </a:prstGeom>
          <a:noFill/>
        </p:spPr>
      </p:pic>
      <p:pic>
        <p:nvPicPr>
          <p:cNvPr id="3075" name="Picture 3" descr="C:\Documents and Settings\Tatínek a maminka\Local Settings\Temporary Internet Files\Content.IE5\87A3AVWR\MC90021493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284984"/>
            <a:ext cx="1296144" cy="1534384"/>
          </a:xfrm>
          <a:prstGeom prst="rect">
            <a:avLst/>
          </a:prstGeom>
          <a:noFill/>
        </p:spPr>
      </p:pic>
      <p:pic>
        <p:nvPicPr>
          <p:cNvPr id="3079" name="Picture 7" descr="C:\Documents and Settings\Tatínek a maminka\Local Settings\Temporary Internet Files\Content.IE5\ODW72N4N\MP90017794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5301208"/>
            <a:ext cx="1512169" cy="10081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cibule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celer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řepa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česnek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2051" name="Picture 3" descr="C:\Documents and Settings\Tatínek a maminka\Local Settings\Temporary Internet Files\Content.IE5\ELSVMN8X\MP90040251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052736"/>
            <a:ext cx="1368152" cy="1368152"/>
          </a:xfrm>
          <a:prstGeom prst="rect">
            <a:avLst/>
          </a:prstGeom>
          <a:noFill/>
        </p:spPr>
      </p:pic>
      <p:pic>
        <p:nvPicPr>
          <p:cNvPr id="2053" name="Picture 5" descr="C:\Documents and Settings\Tatínek a maminka\Local Settings\Temporary Internet Files\Content.IE5\87A3AVWR\MP9003878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564904"/>
            <a:ext cx="1817025" cy="1296144"/>
          </a:xfrm>
          <a:prstGeom prst="rect">
            <a:avLst/>
          </a:prstGeom>
          <a:noFill/>
        </p:spPr>
      </p:pic>
      <p:pic>
        <p:nvPicPr>
          <p:cNvPr id="2056" name="Picture 8" descr="C:\Documents and Settings\Tatínek a maminka\Local Settings\Temporary Internet Files\Content.IE5\ODW72N4N\MC9003313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573015"/>
            <a:ext cx="1440160" cy="1387311"/>
          </a:xfrm>
          <a:prstGeom prst="rect">
            <a:avLst/>
          </a:prstGeom>
          <a:noFill/>
        </p:spPr>
      </p:pic>
      <p:pic>
        <p:nvPicPr>
          <p:cNvPr id="2058" name="Picture 10" descr="C:\Documents and Settings\Tatínek a maminka\Local Settings\Temporary Internet Files\Content.IE5\ELSVMN8X\MP90040953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4869160"/>
            <a:ext cx="1224136" cy="16195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66130"/>
          </a:xfrm>
        </p:spPr>
        <p:txBody>
          <a:bodyPr>
            <a:normAutofit/>
          </a:bodyPr>
          <a:lstStyle/>
          <a:p>
            <a:pPr algn="ctr"/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Testík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latin typeface="Arial" pitchFamily="34" charset="0"/>
                <a:cs typeface="Arial" pitchFamily="34" charset="0"/>
              </a:rPr>
              <a:t>Podle čísel přiřaď do správných okýnek.</a:t>
            </a: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Tatínek a maminka\Local Settings\Temporary Internet Files\Content.IE5\ODW72N4N\MP900382820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060848"/>
            <a:ext cx="1209734" cy="864096"/>
          </a:xfrm>
          <a:prstGeom prst="rect">
            <a:avLst/>
          </a:prstGeom>
          <a:noFill/>
        </p:spPr>
      </p:pic>
      <p:pic>
        <p:nvPicPr>
          <p:cNvPr id="5" name="Picture 2" descr="C:\Documents and Settings\Tatínek a maminka\Local Settings\Temporary Internet Files\Content.IE5\ELSVMN8X\MC90044178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628800"/>
            <a:ext cx="1224136" cy="1224136"/>
          </a:xfrm>
          <a:prstGeom prst="rect">
            <a:avLst/>
          </a:prstGeom>
          <a:noFill/>
        </p:spPr>
      </p:pic>
      <p:pic>
        <p:nvPicPr>
          <p:cNvPr id="6" name="Picture 9" descr="C:\Documents and Settings\Tatínek a maminka\Local Settings\Temporary Internet Files\Content.IE5\ELSVMN8X\MP90043406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988840"/>
            <a:ext cx="648072" cy="970893"/>
          </a:xfrm>
          <a:prstGeom prst="rect">
            <a:avLst/>
          </a:prstGeom>
          <a:noFill/>
        </p:spPr>
      </p:pic>
      <p:pic>
        <p:nvPicPr>
          <p:cNvPr id="7" name="Picture 5" descr="C:\Documents and Settings\Tatínek a maminka\Local Settings\Temporary Internet Files\Content.IE5\OLSV45GJ\MP90040252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924944"/>
            <a:ext cx="886880" cy="864096"/>
          </a:xfrm>
          <a:prstGeom prst="rect">
            <a:avLst/>
          </a:prstGeom>
          <a:noFill/>
        </p:spPr>
      </p:pic>
      <p:pic>
        <p:nvPicPr>
          <p:cNvPr id="8" name="Picture 3" descr="C:\Documents and Settings\Tatínek a maminka\Local Settings\Temporary Internet Files\Content.IE5\ELSVMN8X\MP9004025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2420888"/>
            <a:ext cx="1080120" cy="1080120"/>
          </a:xfrm>
          <a:prstGeom prst="rect">
            <a:avLst/>
          </a:prstGeom>
          <a:noFill/>
        </p:spPr>
      </p:pic>
      <p:pic>
        <p:nvPicPr>
          <p:cNvPr id="9" name="Picture 7" descr="C:\Documents and Settings\Tatínek a maminka\Local Settings\Temporary Internet Files\Content.IE5\ODW72N4N\MP90017794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2348880"/>
            <a:ext cx="1188133" cy="792088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899592" y="4077072"/>
            <a:ext cx="3240360" cy="208823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zelenina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004048" y="4077072"/>
            <a:ext cx="3096344" cy="20882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ovoce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27089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34290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24208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28529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604448" y="3068960"/>
            <a:ext cx="3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06613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Arial" pitchFamily="34" charset="0"/>
                <a:cs typeface="Arial" pitchFamily="34" charset="0"/>
              </a:rPr>
              <a:t>Řešení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Documents and Settings\Tatínek a maminka\Local Settings\Temporary Internet Files\Content.IE5\ODW72N4N\MP900382820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2060848"/>
            <a:ext cx="1209734" cy="864096"/>
          </a:xfrm>
          <a:prstGeom prst="rect">
            <a:avLst/>
          </a:prstGeom>
          <a:noFill/>
        </p:spPr>
      </p:pic>
      <p:pic>
        <p:nvPicPr>
          <p:cNvPr id="5" name="Picture 2" descr="C:\Documents and Settings\Tatínek a maminka\Local Settings\Temporary Internet Files\Content.IE5\ELSVMN8X\MC90044178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628800"/>
            <a:ext cx="1224136" cy="1224136"/>
          </a:xfrm>
          <a:prstGeom prst="rect">
            <a:avLst/>
          </a:prstGeom>
          <a:noFill/>
        </p:spPr>
      </p:pic>
      <p:pic>
        <p:nvPicPr>
          <p:cNvPr id="6" name="Picture 9" descr="C:\Documents and Settings\Tatínek a maminka\Local Settings\Temporary Internet Files\Content.IE5\ELSVMN8X\MP90043406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988840"/>
            <a:ext cx="648072" cy="970893"/>
          </a:xfrm>
          <a:prstGeom prst="rect">
            <a:avLst/>
          </a:prstGeom>
          <a:noFill/>
        </p:spPr>
      </p:pic>
      <p:pic>
        <p:nvPicPr>
          <p:cNvPr id="7" name="Picture 5" descr="C:\Documents and Settings\Tatínek a maminka\Local Settings\Temporary Internet Files\Content.IE5\OLSV45GJ\MP90040252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924944"/>
            <a:ext cx="886880" cy="864096"/>
          </a:xfrm>
          <a:prstGeom prst="rect">
            <a:avLst/>
          </a:prstGeom>
          <a:noFill/>
        </p:spPr>
      </p:pic>
      <p:pic>
        <p:nvPicPr>
          <p:cNvPr id="8" name="Picture 3" descr="C:\Documents and Settings\Tatínek a maminka\Local Settings\Temporary Internet Files\Content.IE5\ELSVMN8X\MP90040251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2420888"/>
            <a:ext cx="1080120" cy="1080120"/>
          </a:xfrm>
          <a:prstGeom prst="rect">
            <a:avLst/>
          </a:prstGeom>
          <a:noFill/>
        </p:spPr>
      </p:pic>
      <p:pic>
        <p:nvPicPr>
          <p:cNvPr id="9" name="Picture 7" descr="C:\Documents and Settings\Tatínek a maminka\Local Settings\Temporary Internet Files\Content.IE5\ODW72N4N\MP900177942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6" y="2348880"/>
            <a:ext cx="1188133" cy="792088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899592" y="4077072"/>
            <a:ext cx="3240360" cy="208823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zelenina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5004048" y="4077072"/>
            <a:ext cx="3096344" cy="20882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ovoce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270892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342900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24208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364502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60232" y="285293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604448" y="3068960"/>
            <a:ext cx="3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63688" y="4365104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131840" y="465313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3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403648" y="5085184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6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24128" y="4581128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732240" y="4509120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4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444208" y="5517232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5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  <a:latin typeface="Arial" pitchFamily="34" charset="0"/>
                <a:cs typeface="Arial" pitchFamily="34" charset="0"/>
              </a:rPr>
              <a:t>Zdroje</a:t>
            </a:r>
            <a:endParaRPr lang="cs-CZ" sz="3200" dirty="0">
              <a:solidFill>
                <a:schemeClr val="tx2">
                  <a:satMod val="13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Ilustrace: www.office.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microsoft.com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cs-CZ" sz="2800" dirty="0" smtClean="0">
                <a:latin typeface="Arial" pitchFamily="34" charset="0"/>
                <a:cs typeface="Arial" pitchFamily="34" charset="0"/>
              </a:rPr>
              <a:t>Text: vlastní autorské dílo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261</TotalTime>
  <Words>131</Words>
  <Application>Microsoft Office PowerPoint</Application>
  <PresentationFormat>Předvádění na obrazovce (4:3)</PresentationFormat>
  <Paragraphs>76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Snímek 1</vt:lpstr>
      <vt:lpstr>Anotace</vt:lpstr>
      <vt:lpstr>PODZIM</vt:lpstr>
      <vt:lpstr>OVOCE, které na podzim dozrává</vt:lpstr>
      <vt:lpstr>ZELENINA, která se na podzim sklízí</vt:lpstr>
      <vt:lpstr>Snímek 6</vt:lpstr>
      <vt:lpstr>Testík Podle čísel přiřaď do správných okýnek.</vt:lpstr>
      <vt:lpstr>Řešení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Tatínek a maminka</dc:creator>
  <cp:lastModifiedBy>Tatínek a maminka</cp:lastModifiedBy>
  <cp:revision>31</cp:revision>
  <dcterms:created xsi:type="dcterms:W3CDTF">2011-11-07T14:12:39Z</dcterms:created>
  <dcterms:modified xsi:type="dcterms:W3CDTF">2011-11-10T14:52:32Z</dcterms:modified>
</cp:coreProperties>
</file>