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62" r:id="rId3"/>
    <p:sldId id="274" r:id="rId4"/>
    <p:sldId id="265" r:id="rId5"/>
    <p:sldId id="266" r:id="rId6"/>
    <p:sldId id="267" r:id="rId7"/>
    <p:sldId id="268" r:id="rId8"/>
    <p:sldId id="271" r:id="rId9"/>
    <p:sldId id="272" r:id="rId10"/>
    <p:sldId id="269" r:id="rId11"/>
    <p:sldId id="270" r:id="rId12"/>
    <p:sldId id="273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84725" autoAdjust="0"/>
  </p:normalViewPr>
  <p:slideViewPr>
    <p:cSldViewPr>
      <p:cViewPr>
        <p:scale>
          <a:sx n="60" d="100"/>
          <a:sy n="60" d="100"/>
        </p:scale>
        <p:origin x="-180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VY_32_INOVACE_24_TÉMA:Procházka Prahou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VY_32_INOVACE_24_TÉMA:Procházka Prahou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9DB505-48BF-4937-8D40-42C62012A0AE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1BDF2-28EE-4366-82F8-928EA7E317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1BDF2-28EE-4366-82F8-928EA7E31763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gif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622804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Člověk a jeho svět-Místo ,kde žijeme</a:t>
            </a:r>
          </a:p>
          <a:p>
            <a:r>
              <a:rPr lang="cs-CZ" dirty="0" smtClean="0"/>
              <a:t>Pro 4.ročník v hodinách vlastivědy</a:t>
            </a:r>
          </a:p>
          <a:p>
            <a:r>
              <a:rPr lang="cs-CZ" dirty="0" smtClean="0"/>
              <a:t>Po obrázcích prochází žáci Prahou a plní úkoly,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možno využít pro společnou </a:t>
            </a:r>
            <a:r>
              <a:rPr lang="cs-CZ" dirty="0" err="1" smtClean="0"/>
              <a:t>práci,skupinovou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samostatnou ,učitel provází žáky výkladem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cs-CZ" sz="4800" b="1" i="1" dirty="0" smtClean="0"/>
              <a:t>PROCHÁZKA  PRAHOU</a:t>
            </a:r>
            <a:endParaRPr lang="cs-CZ" sz="4800" b="1" i="1" dirty="0"/>
          </a:p>
        </p:txBody>
      </p:sp>
      <p:pic>
        <p:nvPicPr>
          <p:cNvPr id="5122" name="Picture 2" descr="C:\Users\Dana\AppData\Local\Microsoft\Windows\Temporary Internet Files\Content.IE5\JVIDBBPQ\MM900236482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0648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ana\AppData\Local\Microsoft\Windows\Temporary Internet Files\Content.IE5\JVIDBBPQ\MM900234732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535" y="430266"/>
            <a:ext cx="1133475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70798"/>
            <a:ext cx="3096344" cy="2628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C:\Users\Dana\AppData\Local\Microsoft\Windows\Temporary Internet Files\Content.IE5\P2JVWHH3\MM900395733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70798"/>
            <a:ext cx="204976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06995" y="1890698"/>
            <a:ext cx="6364435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 Pražského hradu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 Václavské náměstí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4783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Praha\100_46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917890"/>
            <a:ext cx="9324528" cy="877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2269" y="5183529"/>
            <a:ext cx="4932363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637" y="4342331"/>
            <a:ext cx="4932363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2381850" y="260648"/>
            <a:ext cx="5390066" cy="2207240"/>
          </a:xfrm>
          <a:prstGeom prst="ellipse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PRAHA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041102"/>
            <a:ext cx="22957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OBYVATELÉ</a:t>
            </a:r>
            <a:endParaRPr lang="cs-CZ" sz="3600" dirty="0"/>
          </a:p>
        </p:txBody>
      </p:sp>
      <p:sp>
        <p:nvSpPr>
          <p:cNvPr id="4" name="Šipka doleva 3"/>
          <p:cNvSpPr/>
          <p:nvPr/>
        </p:nvSpPr>
        <p:spPr>
          <a:xfrm>
            <a:off x="4360413" y="3365409"/>
            <a:ext cx="4762688" cy="98789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VLTAVA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8341" y="1988840"/>
            <a:ext cx="11689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ŘEKA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7391005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Praha\100_465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51" t="10352" r="551" b="14732"/>
          <a:stretch/>
        </p:blipFill>
        <p:spPr bwMode="auto">
          <a:xfrm>
            <a:off x="-30134" y="908720"/>
            <a:ext cx="9174133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1665"/>
            <a:ext cx="9143999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          PRAŽSKÝ HRAD</a:t>
            </a:r>
            <a:endParaRPr lang="cs-CZ" sz="6000" dirty="0"/>
          </a:p>
        </p:txBody>
      </p:sp>
      <p:cxnSp>
        <p:nvCxnSpPr>
          <p:cNvPr id="4" name="Přímá spojnice se šipkou 3"/>
          <p:cNvCxnSpPr>
            <a:stCxn id="7" idx="1"/>
          </p:cNvCxnSpPr>
          <p:nvPr/>
        </p:nvCxnSpPr>
        <p:spPr>
          <a:xfrm flipH="1">
            <a:off x="1691680" y="1772816"/>
            <a:ext cx="266429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355976" y="1511206"/>
            <a:ext cx="223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Chrám sv. Víta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1978488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Praha\100_465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1" t="14918" r="-2091" b="15912"/>
          <a:stretch/>
        </p:blipFill>
        <p:spPr bwMode="auto">
          <a:xfrm>
            <a:off x="0" y="1375541"/>
            <a:ext cx="9144000" cy="5482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7730" y="169528"/>
            <a:ext cx="8892480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„Chrám svatého Víta je renesance nebo gotiky     chlouba </a:t>
            </a:r>
            <a:r>
              <a:rPr lang="en-US" sz="3200" dirty="0" smtClean="0"/>
              <a:t>‘’, </a:t>
            </a:r>
            <a:r>
              <a:rPr lang="cs-CZ" sz="3200" dirty="0" smtClean="0"/>
              <a:t>zpívá Václav Neckář</a:t>
            </a:r>
            <a:r>
              <a:rPr lang="en-US" sz="3200" dirty="0" smtClean="0"/>
              <a:t>.</a:t>
            </a:r>
            <a:endParaRPr lang="cs-CZ" sz="3200" dirty="0"/>
          </a:p>
        </p:txBody>
      </p:sp>
      <p:sp>
        <p:nvSpPr>
          <p:cNvPr id="3" name="Obláček 2"/>
          <p:cNvSpPr/>
          <p:nvPr/>
        </p:nvSpPr>
        <p:spPr>
          <a:xfrm>
            <a:off x="251520" y="1375541"/>
            <a:ext cx="4608512" cy="2594099"/>
          </a:xfrm>
          <a:prstGeom prst="cloudCallout">
            <a:avLst>
              <a:gd name="adj1" fmla="val 65405"/>
              <a:gd name="adj2" fmla="val 3302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1" name="Picture 3" descr="C:\Users\Dana\AppData\Local\Microsoft\Windows\Temporary Internet Files\Content.IE5\P2JVWHH3\MM900318136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1607" y="2382796"/>
            <a:ext cx="1522276" cy="98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859576"/>
            <a:ext cx="40135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Korunovační klenoty tvoří: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991246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Desktop\Praha\100_465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720" r="13" b="17489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6485" y="147857"/>
            <a:ext cx="59127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Socha</a:t>
            </a:r>
            <a:r>
              <a:rPr lang="cs-CZ" sz="4000" dirty="0" smtClean="0"/>
              <a:t> </a:t>
            </a:r>
            <a:r>
              <a:rPr lang="cs-CZ" sz="4000" dirty="0" err="1" smtClean="0"/>
              <a:t>T.G.Masaryka</a:t>
            </a:r>
            <a:r>
              <a:rPr lang="cs-CZ" sz="4000" dirty="0" smtClean="0"/>
              <a:t> </a:t>
            </a:r>
            <a:r>
              <a:rPr lang="cs-CZ" dirty="0"/>
              <a:t>u</a:t>
            </a:r>
            <a:r>
              <a:rPr lang="cs-CZ" dirty="0" smtClean="0"/>
              <a:t> Pražského hradu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855743"/>
            <a:ext cx="308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První československý prezident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3770" y="2029810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1993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5301" y="2653999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1918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3769" y="1465752"/>
            <a:ext cx="1018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1945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293826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Praha\100_465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5812"/>
          <a:stretch/>
        </p:blipFill>
        <p:spPr bwMode="auto">
          <a:xfrm>
            <a:off x="0" y="908720"/>
            <a:ext cx="9143999" cy="5932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4265" y="6376601"/>
            <a:ext cx="5036507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utopit doktora Mráčka?/český film/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18" y="5808578"/>
            <a:ext cx="415671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Pohled z  Karlova mostu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 rot="965919">
            <a:off x="4407785" y="4818355"/>
            <a:ext cx="30433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Kampa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3840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Jan  Werich   -    HEREC   /   HUDEBNÍ SKLADATEL   /     MALÍŘ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586947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Praha\100_46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3302"/>
            <a:ext cx="9157667" cy="68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5761418"/>
            <a:ext cx="3312368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ŘEKA -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>
            <a:off x="0" y="1268760"/>
            <a:ext cx="3635896" cy="1132704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NÁRODNÍ  DIVADLO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692696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1881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692696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1883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6336" y="692696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1885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4425882"/>
            <a:ext cx="12394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OPERA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10900" y="204693"/>
            <a:ext cx="1449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OTEVŘENÍ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0332" y="4056550"/>
            <a:ext cx="1098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RUSALKA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40332" y="4579770"/>
            <a:ext cx="2072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PRODANÁ NEVĚSTA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47701" y="5069854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LIBUŠE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1" name="Picture 3" descr="C:\Users\Dana\AppData\Local\Microsoft\Windows\Temporary Internet Files\Content.IE5\DTN9SG4X\MM900356733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3819" y="5439186"/>
            <a:ext cx="1656184" cy="107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66827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ana\Desktop\Praha\100_465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215" b="22708"/>
          <a:stretch/>
        </p:blipFill>
        <p:spPr bwMode="auto">
          <a:xfrm>
            <a:off x="36142" y="30908"/>
            <a:ext cx="9132123" cy="682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7937" y="809991"/>
            <a:ext cx="12320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most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5352" y="102105"/>
            <a:ext cx="19974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Václavův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724" y="837210"/>
            <a:ext cx="14857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Karlův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725" y="1574220"/>
            <a:ext cx="1495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Jiříkův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29324"/>
            <a:ext cx="1329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13.st.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866334"/>
            <a:ext cx="1329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14.st.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1574220"/>
            <a:ext cx="13298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15.st.</a:t>
            </a:r>
            <a:endParaRPr lang="cs-CZ" sz="40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16016" y="4293096"/>
            <a:ext cx="4427983" cy="72008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79512" y="6497960"/>
            <a:ext cx="878497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12079" y="4468470"/>
            <a:ext cx="720069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500m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81945" y="6141752"/>
            <a:ext cx="603050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0m</a:t>
            </a:r>
            <a:endParaRPr lang="cs-CZ" dirty="0"/>
          </a:p>
        </p:txBody>
      </p:sp>
      <p:sp>
        <p:nvSpPr>
          <p:cNvPr id="17" name="Oblouk 16"/>
          <p:cNvSpPr/>
          <p:nvPr/>
        </p:nvSpPr>
        <p:spPr>
          <a:xfrm>
            <a:off x="5340030" y="2282106"/>
            <a:ext cx="914400" cy="914400"/>
          </a:xfrm>
          <a:prstGeom prst="arc">
            <a:avLst>
              <a:gd name="adj1" fmla="val 263919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130678" y="2282106"/>
            <a:ext cx="418704" cy="369332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18269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7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ana\Desktop\Praha\100_465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8594" y="0"/>
            <a:ext cx="91268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97923" y="5301208"/>
            <a:ext cx="3177793" cy="1200329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</a:rPr>
              <a:t>Karel IV</a:t>
            </a:r>
            <a:r>
              <a:rPr lang="cs-CZ" sz="7200" dirty="0" smtClean="0"/>
              <a:t>.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1765099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Habsburků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2636912"/>
            <a:ext cx="2017027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Přemyslovců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435197"/>
            <a:ext cx="1997663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Lucemburků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7111" y="908720"/>
            <a:ext cx="112146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rodu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11448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Dana\Desktop\Praha\100_466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79" t="-1815" b="10843"/>
          <a:stretch/>
        </p:blipFill>
        <p:spPr bwMode="auto">
          <a:xfrm>
            <a:off x="14884" y="-168651"/>
            <a:ext cx="914400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09350" y="6201143"/>
            <a:ext cx="414953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VÁCLAVSKÉ NÁMĚSTÍ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86884" y="366283"/>
            <a:ext cx="2692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SOCHA SV. VÁCLAVA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23671" y="1058781"/>
            <a:ext cx="23606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SV. …......................</a:t>
            </a:r>
          </a:p>
          <a:p>
            <a:endParaRPr lang="cs-CZ" dirty="0"/>
          </a:p>
          <a:p>
            <a:r>
              <a:rPr lang="cs-CZ" dirty="0" smtClean="0"/>
              <a:t>SV. .........................</a:t>
            </a:r>
          </a:p>
          <a:p>
            <a:endParaRPr lang="cs-CZ" dirty="0" smtClean="0"/>
          </a:p>
          <a:p>
            <a:r>
              <a:rPr lang="cs-CZ" dirty="0" smtClean="0"/>
              <a:t>SV. .........................</a:t>
            </a:r>
          </a:p>
          <a:p>
            <a:endParaRPr lang="cs-CZ" dirty="0" smtClean="0"/>
          </a:p>
          <a:p>
            <a:r>
              <a:rPr lang="cs-CZ" dirty="0" smtClean="0"/>
              <a:t>SV. 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2035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Vlastní fotodokumentace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202</Words>
  <Application>Microsoft Office PowerPoint</Application>
  <PresentationFormat>Předvádění na obrazovce (4:3)</PresentationFormat>
  <Paragraphs>83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PROCHÁZKA  PRAHOU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70</cp:revision>
  <dcterms:created xsi:type="dcterms:W3CDTF">2011-06-20T10:40:08Z</dcterms:created>
  <dcterms:modified xsi:type="dcterms:W3CDTF">2013-05-27T16:43:05Z</dcterms:modified>
</cp:coreProperties>
</file>