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57" r:id="rId5"/>
    <p:sldId id="258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55A38F2-9C9E-49CD-86BA-58FD9BB3D50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809C6F3-D2CF-4C06-954D-2C184DDA79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Moje ciało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O78LGMWQ\MP900439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18572"/>
            <a:ext cx="2905831" cy="43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319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4581349"/>
              </p:ext>
            </p:extLst>
          </p:nvPr>
        </p:nvGraphicFramePr>
        <p:xfrm>
          <a:off x="2437003" y="1062082"/>
          <a:ext cx="4536504" cy="5689193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VY_32_INOVACE_06_MOJE CIA</a:t>
                      </a:r>
                      <a:r>
                        <a:rPr lang="pl-PL" sz="1100" dirty="0" smtClean="0">
                          <a:effectLst/>
                        </a:rPr>
                        <a:t>ŁO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69758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26. </a:t>
                      </a:r>
                      <a:r>
                        <a:rPr lang="cs-CZ" sz="1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</a:t>
                      </a:r>
                      <a:r>
                        <a:rPr lang="cs-CZ" sz="1100" baseline="0" dirty="0" smtClean="0">
                          <a:effectLst/>
                        </a:rPr>
                        <a:t> části lidského těla;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3543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084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baseline="0" smtClean="0">
                          <a:effectLst/>
                        </a:rPr>
                        <a:t>z tematického </a:t>
                      </a:r>
                      <a:r>
                        <a:rPr lang="cs-CZ" sz="1100" baseline="0" dirty="0" smtClean="0">
                          <a:effectLst/>
                        </a:rPr>
                        <a:t>okruhu : lidské tělo;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klipartu </a:t>
                      </a:r>
                      <a:r>
                        <a:rPr lang="cs-CZ" sz="1100" baseline="0" dirty="0" smtClean="0">
                          <a:effectLst/>
                          <a:hlinkClick r:id="rId3"/>
                        </a:rPr>
                        <a:t>www.office.</a:t>
                      </a:r>
                      <a:r>
                        <a:rPr lang="cs-CZ" sz="1100" baseline="0" dirty="0" err="1" smtClean="0">
                          <a:effectLst/>
                          <a:hlinkClick r:id="rId3"/>
                        </a:rPr>
                        <a:t>microsoft.com</a:t>
                      </a:r>
                      <a:r>
                        <a:rPr lang="cs-CZ" sz="1100" baseline="0" smtClean="0">
                          <a:effectLst/>
                        </a:rPr>
                        <a:t> a </a:t>
                      </a:r>
                      <a:r>
                        <a:rPr lang="cs-CZ" sz="1100" baseline="0" dirty="0" smtClean="0">
                          <a:effectLst/>
                        </a:rPr>
                        <a:t>z internetu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(www.virtualniknihovna.cz)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6577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2815" y="-603448"/>
            <a:ext cx="8229600" cy="1600200"/>
          </a:xfrm>
        </p:spPr>
        <p:txBody>
          <a:bodyPr/>
          <a:lstStyle/>
          <a:p>
            <a:r>
              <a:rPr lang="cs-CZ" dirty="0" err="1" smtClean="0"/>
              <a:t>Cia</a:t>
            </a:r>
            <a:r>
              <a:rPr lang="pl-PL" dirty="0" smtClean="0"/>
              <a:t>ło człowieka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876" y="1498680"/>
            <a:ext cx="7591425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7728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>
                <a:solidFill>
                  <a:srgbClr val="FF0000"/>
                </a:solidFill>
              </a:rPr>
              <a:t>głowa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06896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>
                <a:solidFill>
                  <a:srgbClr val="FF0000"/>
                </a:solidFill>
              </a:rPr>
              <a:t>szyja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654347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>
                <a:solidFill>
                  <a:srgbClr val="FF0000"/>
                </a:solidFill>
              </a:rPr>
              <a:t>k</a:t>
            </a:r>
            <a:r>
              <a:rPr lang="pl-PL" sz="2800" dirty="0" smtClean="0">
                <a:solidFill>
                  <a:srgbClr val="FF0000"/>
                </a:solidFill>
              </a:rPr>
              <a:t>ończyny górne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33057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>
                <a:solidFill>
                  <a:srgbClr val="FF0000"/>
                </a:solidFill>
              </a:rPr>
              <a:t>tułów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008" y="5373216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>
                <a:solidFill>
                  <a:srgbClr val="FF0000"/>
                </a:solidFill>
              </a:rPr>
              <a:t>k</a:t>
            </a:r>
            <a:r>
              <a:rPr lang="pl-PL" sz="2800" dirty="0" smtClean="0">
                <a:solidFill>
                  <a:srgbClr val="FF0000"/>
                </a:solidFill>
              </a:rPr>
              <a:t>ończyny dolne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17934" y="465112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>
                <a:solidFill>
                  <a:srgbClr val="FF0000"/>
                </a:solidFill>
              </a:rPr>
              <a:t>b</a:t>
            </a:r>
            <a:r>
              <a:rPr lang="pl-PL" sz="2800" dirty="0" smtClean="0">
                <a:solidFill>
                  <a:srgbClr val="FF0000"/>
                </a:solidFill>
              </a:rPr>
              <a:t>rzuch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06896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>
                <a:solidFill>
                  <a:srgbClr val="FF0000"/>
                </a:solidFill>
              </a:rPr>
              <a:t>plecy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151620" y="2296036"/>
            <a:ext cx="936612" cy="412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763688" y="333057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6" idx="1"/>
          </p:cNvCxnSpPr>
          <p:nvPr/>
        </p:nvCxnSpPr>
        <p:spPr>
          <a:xfrm flipH="1">
            <a:off x="2843808" y="3592180"/>
            <a:ext cx="504056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403648" y="4131400"/>
            <a:ext cx="1944216" cy="1616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403648" y="4046617"/>
            <a:ext cx="504056" cy="847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1403648" y="5373216"/>
            <a:ext cx="108012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403648" y="5445224"/>
            <a:ext cx="144016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3" name="Přímá spojnice se šipkou 3072"/>
          <p:cNvCxnSpPr/>
          <p:nvPr/>
        </p:nvCxnSpPr>
        <p:spPr>
          <a:xfrm flipH="1">
            <a:off x="6876256" y="3330570"/>
            <a:ext cx="936104" cy="7160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6" name="Přímá spojnice se šipkou 3075"/>
          <p:cNvCxnSpPr/>
          <p:nvPr/>
        </p:nvCxnSpPr>
        <p:spPr>
          <a:xfrm flipV="1">
            <a:off x="5538014" y="4293096"/>
            <a:ext cx="90619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7549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531440"/>
            <a:ext cx="8229600" cy="1600200"/>
          </a:xfrm>
        </p:spPr>
        <p:txBody>
          <a:bodyPr/>
          <a:lstStyle/>
          <a:p>
            <a:r>
              <a:rPr lang="cs-CZ" sz="4400" dirty="0" err="1" smtClean="0"/>
              <a:t>Ułóż</a:t>
            </a:r>
            <a:r>
              <a:rPr lang="cs-CZ" sz="4400" dirty="0" smtClean="0"/>
              <a:t> </a:t>
            </a:r>
            <a:r>
              <a:rPr lang="cs-CZ" sz="4400" dirty="0" err="1" smtClean="0"/>
              <a:t>poprawnie</a:t>
            </a:r>
            <a:r>
              <a:rPr lang="cs-CZ" sz="4400" dirty="0" smtClean="0"/>
              <a:t> </a:t>
            </a:r>
            <a:r>
              <a:rPr lang="cs-CZ" sz="4400" dirty="0" err="1" smtClean="0"/>
              <a:t>cz</a:t>
            </a:r>
            <a:r>
              <a:rPr lang="pl-PL" sz="4400" dirty="0" smtClean="0"/>
              <a:t>ęści ciała:</a:t>
            </a:r>
            <a:endParaRPr lang="cs-CZ" sz="4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7057254" cy="4823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351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Nazwij części ciała: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2856"/>
            <a:ext cx="4095898" cy="4095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137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Troska o swoje ciało: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09947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908" y="2348880"/>
            <a:ext cx="25431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41822"/>
            <a:ext cx="15240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71465"/>
            <a:ext cx="241935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9942" y="4256854"/>
            <a:ext cx="3381375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2071" y="4542121"/>
            <a:ext cx="2162175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287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Jak Ty </a:t>
            </a:r>
            <a:r>
              <a:rPr lang="cs-CZ" sz="4800" dirty="0" err="1" smtClean="0"/>
              <a:t>dbasz</a:t>
            </a:r>
            <a:r>
              <a:rPr lang="cs-CZ" sz="4800" dirty="0" smtClean="0"/>
              <a:t> o </a:t>
            </a:r>
            <a:r>
              <a:rPr lang="cs-CZ" sz="4800" dirty="0" err="1" smtClean="0"/>
              <a:t>zdrowie</a:t>
            </a:r>
            <a:r>
              <a:rPr lang="cs-CZ" sz="4800" dirty="0" smtClean="0"/>
              <a:t> </a:t>
            </a:r>
            <a:r>
              <a:rPr lang="cs-CZ" sz="4800" dirty="0" err="1" smtClean="0"/>
              <a:t>swojego</a:t>
            </a:r>
            <a:r>
              <a:rPr lang="cs-CZ" sz="4800" dirty="0" smtClean="0"/>
              <a:t> </a:t>
            </a:r>
            <a:r>
              <a:rPr lang="cs-CZ" sz="4800" dirty="0" err="1" smtClean="0"/>
              <a:t>cia</a:t>
            </a:r>
            <a:r>
              <a:rPr lang="pl-PL" sz="4800" dirty="0" smtClean="0"/>
              <a:t>ła</a:t>
            </a:r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Rankiem</a:t>
            </a:r>
            <a:r>
              <a:rPr lang="cs-CZ" dirty="0" smtClean="0"/>
              <a:t> i </a:t>
            </a:r>
            <a:r>
              <a:rPr lang="cs-CZ" dirty="0" err="1" smtClean="0"/>
              <a:t>wieczorem</a:t>
            </a:r>
            <a:r>
              <a:rPr lang="cs-CZ" dirty="0" smtClean="0"/>
              <a:t> ………….. </a:t>
            </a:r>
            <a:r>
              <a:rPr lang="cs-CZ" dirty="0" err="1"/>
              <a:t>z</a:t>
            </a:r>
            <a:r>
              <a:rPr lang="cs-CZ" dirty="0" err="1" smtClean="0"/>
              <a:t>ęby</a:t>
            </a:r>
            <a:r>
              <a:rPr lang="cs-CZ" dirty="0" smtClean="0"/>
              <a:t>.</a:t>
            </a:r>
          </a:p>
          <a:p>
            <a:r>
              <a:rPr lang="pl-PL" dirty="0" smtClean="0"/>
              <a:t>Włosy ...................... grzebieniem.</a:t>
            </a:r>
          </a:p>
          <a:p>
            <a:r>
              <a:rPr lang="pl-PL" dirty="0" smtClean="0"/>
              <a:t>W ciągu dnia po każdej czynności ............ ręce.</a:t>
            </a:r>
          </a:p>
          <a:p>
            <a:r>
              <a:rPr lang="pl-PL" dirty="0" smtClean="0"/>
              <a:t>Po wysiłku, sporcie i wieczorem ............. prysznic.</a:t>
            </a:r>
          </a:p>
          <a:p>
            <a:r>
              <a:rPr lang="pl-PL" dirty="0" smtClean="0"/>
              <a:t>Czasem muszę odwiedzić fryzjerkę, by.......... włosy.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2108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7200292" y="4365104"/>
            <a:ext cx="1368152" cy="923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myję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619672" y="4365103"/>
            <a:ext cx="1296144" cy="923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czeszę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699792" y="5877272"/>
            <a:ext cx="1368152" cy="706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biorę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102871" y="5877272"/>
            <a:ext cx="1584176" cy="789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obciąć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51520" y="5877272"/>
            <a:ext cx="1512168" cy="789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myję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297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97346"/>
            <a:ext cx="4572000" cy="646330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b="1" dirty="0" smtClean="0"/>
              <a:t>BAMBO</a:t>
            </a:r>
            <a:br>
              <a:rPr lang="pl-PL" b="1" dirty="0" smtClean="0"/>
            </a:br>
            <a:endParaRPr lang="pl-PL" b="1" dirty="0" smtClean="0"/>
          </a:p>
          <a:p>
            <a:r>
              <a:rPr lang="pl-PL" dirty="0" smtClean="0"/>
              <a:t>Murzynek Bambo w Afryce mieszka,</a:t>
            </a:r>
            <a:br>
              <a:rPr lang="pl-PL" dirty="0" smtClean="0"/>
            </a:br>
            <a:r>
              <a:rPr lang="pl-PL" dirty="0" smtClean="0"/>
              <a:t>Czarną ma skórę ten nasz koleżka.</a:t>
            </a:r>
            <a:br>
              <a:rPr lang="pl-PL" dirty="0" smtClean="0"/>
            </a:b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Uczy się pilnie przez całe ranki</a:t>
            </a:r>
            <a:br>
              <a:rPr lang="pl-PL" dirty="0" smtClean="0"/>
            </a:br>
            <a:r>
              <a:rPr lang="pl-PL" dirty="0" smtClean="0"/>
              <a:t>Ze swej murzyńskiej Pierwszej czytanki.</a:t>
            </a:r>
            <a:br>
              <a:rPr lang="pl-PL" dirty="0" smtClean="0"/>
            </a:b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A gdy do domu ze szkoły wraca, </a:t>
            </a:r>
            <a:br>
              <a:rPr lang="pl-PL" dirty="0" smtClean="0"/>
            </a:br>
            <a:r>
              <a:rPr lang="pl-PL" dirty="0" smtClean="0"/>
              <a:t>Psoci, figluje - to jego praca.</a:t>
            </a:r>
            <a:br>
              <a:rPr lang="pl-PL" dirty="0" smtClean="0"/>
            </a:b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Aż mama krzyczy: "Bambo, łobuzie!"</a:t>
            </a:r>
            <a:br>
              <a:rPr lang="pl-PL" dirty="0" smtClean="0"/>
            </a:br>
            <a:r>
              <a:rPr lang="pl-PL" dirty="0" smtClean="0"/>
              <a:t>A Bambo czarną nadyma buzię.</a:t>
            </a:r>
            <a:br>
              <a:rPr lang="pl-PL" dirty="0" smtClean="0"/>
            </a:b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Mama powiada: "Napij się mleka",</a:t>
            </a:r>
            <a:br>
              <a:rPr lang="pl-PL" dirty="0" smtClean="0"/>
            </a:br>
            <a:r>
              <a:rPr lang="pl-PL" dirty="0" smtClean="0"/>
              <a:t>A on na drzewo mamie ucieka. </a:t>
            </a:r>
            <a:br>
              <a:rPr lang="pl-PL" dirty="0" smtClean="0"/>
            </a:b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Mama powiada: "Chodź do kąpieli",</a:t>
            </a:r>
            <a:br>
              <a:rPr lang="pl-PL" dirty="0" smtClean="0"/>
            </a:br>
            <a:r>
              <a:rPr lang="pl-PL" dirty="0" smtClean="0"/>
              <a:t>A on się boi, że się wybieli.</a:t>
            </a:r>
            <a:br>
              <a:rPr lang="pl-PL" dirty="0" smtClean="0"/>
            </a:b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Lecz mama kocha swojego synka,</a:t>
            </a:r>
            <a:br>
              <a:rPr lang="pl-PL" dirty="0" smtClean="0"/>
            </a:br>
            <a:r>
              <a:rPr lang="pl-PL" dirty="0" smtClean="0"/>
              <a:t>Bo dobry chłopak z tego Murzynka.</a:t>
            </a:r>
            <a:br>
              <a:rPr lang="pl-PL" dirty="0" smtClean="0"/>
            </a:br>
            <a:endParaRPr lang="pl-PL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573016"/>
            <a:ext cx="188595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áček 4"/>
          <p:cNvSpPr/>
          <p:nvPr/>
        </p:nvSpPr>
        <p:spPr>
          <a:xfrm>
            <a:off x="7199784" y="1196752"/>
            <a:ext cx="1944216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Czym różnię się od Ciebie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880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173</TotalTime>
  <Words>172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Moje ciało</vt:lpstr>
      <vt:lpstr>Snímek 2</vt:lpstr>
      <vt:lpstr>Ciało człowieka</vt:lpstr>
      <vt:lpstr>Ułóż poprawnie części ciała:</vt:lpstr>
      <vt:lpstr>Nazwij części ciała:</vt:lpstr>
      <vt:lpstr>Troska o swoje ciało:</vt:lpstr>
      <vt:lpstr>Jak Ty dbasz o zdrowie swojego ciała?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Ciało człowieka</dc:title>
  <dc:creator>Halina Kulig</dc:creator>
  <cp:lastModifiedBy>jan</cp:lastModifiedBy>
  <cp:revision>13</cp:revision>
  <dcterms:created xsi:type="dcterms:W3CDTF">2012-03-27T15:23:44Z</dcterms:created>
  <dcterms:modified xsi:type="dcterms:W3CDTF">2013-05-27T17:57:03Z</dcterms:modified>
</cp:coreProperties>
</file>