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718" autoAdjust="0"/>
  </p:normalViewPr>
  <p:slideViewPr>
    <p:cSldViewPr>
      <p:cViewPr>
        <p:scale>
          <a:sx n="107" d="100"/>
          <a:sy n="107" d="100"/>
        </p:scale>
        <p:origin x="-8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B59D74B-1B1D-4AB7-80DE-499E0724C876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606BA8BD-C8AD-49A4-8A57-DCE475778C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lh6.ggpht.com/gL7xI9Mean1zvqy621srf9KJK-ctffUAnQ3Dipq3qDvgxzdq6SbqKuEUjb-QIMSTgsLm8Q=s128" TargetMode="External"/><Relationship Id="rId13" Type="http://schemas.openxmlformats.org/officeDocument/2006/relationships/hyperlink" Target="http://lh4.ggpht.com/DE2XvqWZicLJsmOFqIV4io8YAPqV5-9LqibRMAZg6g4CtyfaMltg_b5eMOSXqbeDJw2j2w=s152" TargetMode="External"/><Relationship Id="rId3" Type="http://schemas.openxmlformats.org/officeDocument/2006/relationships/hyperlink" Target="http://lh5.ggpht.com/Cbm4Ck1ULD9HqWt7Q8F-wpzVf5DM3mDcXAzv-LJP0GJET7HEi8Ieuu-XbX_YZ1w_FTTCHA=s151" TargetMode="External"/><Relationship Id="rId7" Type="http://schemas.openxmlformats.org/officeDocument/2006/relationships/hyperlink" Target="http://lh5.ggpht.com/FCyMjGqMWNg-FRo5LgYi2FIj_zHsIBRL_DWVaiIbFgtNm2Wbm6Y9Z0fNwaURgY225TxQAKc=s131" TargetMode="External"/><Relationship Id="rId12" Type="http://schemas.openxmlformats.org/officeDocument/2006/relationships/hyperlink" Target="http://lh4.ggpht.com/Jo1U7gyMpZI-bfkAPDHyXZZ5o4A3U9-tbVhwzuUOneo0WRLhX_IDlY4kUFtL_eXWdhRk=s119" TargetMode="External"/><Relationship Id="rId17" Type="http://schemas.openxmlformats.org/officeDocument/2006/relationships/hyperlink" Target="http://www.office.microsoft.com/" TargetMode="External"/><Relationship Id="rId2" Type="http://schemas.openxmlformats.org/officeDocument/2006/relationships/hyperlink" Target="http://lh5.ggpht.com/TPgfwRnn3ysQK0f0OJx3uh0OHNKe_NTwQ8uMw1_Od3lftPLtr9TQQomSd3xhyDelxEAOfA=s85" TargetMode="External"/><Relationship Id="rId16" Type="http://schemas.openxmlformats.org/officeDocument/2006/relationships/hyperlink" Target="http://lh5.ggpht.com/vYiry65Vtv1V0pgS5c5s3_sx0ikdpJ0na7Vot5QctQd50oOXS10J7m8qFlgj6eTymT3HVw=s1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0nBfrEbf3RedBLdoj2fLZ2GJa7vk-v2hri9p7bNbPkGlPs0tIP3lfDl0ezlm9JnOfMnUxw=s152" TargetMode="External"/><Relationship Id="rId11" Type="http://schemas.openxmlformats.org/officeDocument/2006/relationships/hyperlink" Target="http://lh6.ggpht.com/32jXccBIoQOWpQf-5DxpxwTjhJdlRj77yktbzG-4Y6PJzMtenBiZCPucdTB2e0KiIrjYINU=s120" TargetMode="External"/><Relationship Id="rId5" Type="http://schemas.openxmlformats.org/officeDocument/2006/relationships/hyperlink" Target="http://lh4.ggpht.com/-gjj4zhH70y4fW8kPt29MMOftgp6KOR_v4J9YwGrQ99zHZgcDj2WW0N2ArUeyJ3y4MRfHw=s91" TargetMode="External"/><Relationship Id="rId15" Type="http://schemas.openxmlformats.org/officeDocument/2006/relationships/hyperlink" Target="http://lh4.ggpht.com/an82uUI0kOp7pfH55nrixcsz_Cu6-JI1Go8gketkrPU1HSfYfIDomPzyfmwpQI9UgBmELA=s85" TargetMode="External"/><Relationship Id="rId10" Type="http://schemas.openxmlformats.org/officeDocument/2006/relationships/hyperlink" Target="http://lh3.ggpht.com/jCBoshK1Lrbf8Sa-1_4m-xqh-BUtAsIXoq8q9nloMhdC7pNnUBP4iVClM_9bUzFQr9NW=s113" TargetMode="External"/><Relationship Id="rId4" Type="http://schemas.openxmlformats.org/officeDocument/2006/relationships/hyperlink" Target="http://lh4.ggpht.com/Aaadb8RRZq20aHtTgQKWHMR4ZkF-9GT0TWZP8r6WJmwL7XloBgoJ30GZjUKnrcwTOUaPog=s127" TargetMode="External"/><Relationship Id="rId9" Type="http://schemas.openxmlformats.org/officeDocument/2006/relationships/hyperlink" Target="http://lh6.ggpht.com/7mU7c8ed09EOWYtxw1SWwvhKEFas4yHRISPNgc26VhPVlbmPCjyvuUln-pT1-5bqDx8wCg=s100" TargetMode="External"/><Relationship Id="rId14" Type="http://schemas.openxmlformats.org/officeDocument/2006/relationships/hyperlink" Target="http://lh6.ggpht.com/BqFfzPC8l8CxOyrCCAs7Yudvyp9Hvt2t9zXjWkYhxycc_tGttNcOciJPWO32WtXRVP-tJ9Q=s1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Zranienia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834988"/>
            <a:ext cx="3434680" cy="3434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0827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10" y="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538965"/>
              </p:ext>
            </p:extLst>
          </p:nvPr>
        </p:nvGraphicFramePr>
        <p:xfrm>
          <a:off x="2601447" y="980728"/>
          <a:ext cx="4536504" cy="5601038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752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VY_32_INOVACE_08_ZRANIENIA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9718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780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780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831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9189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6.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2.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780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6519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a anotace: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tematického okruhu: zdraví a úraz;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831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 smtClean="0">
                          <a:effectLst/>
                        </a:rPr>
                        <a:t>Power</a:t>
                      </a:r>
                      <a:r>
                        <a:rPr lang="cs-CZ" sz="1100" dirty="0" smtClean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928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 </a:t>
                      </a:r>
                      <a:r>
                        <a:rPr lang="cs-CZ" sz="1100" dirty="0" smtClean="0">
                          <a:effectLst/>
                        </a:rPr>
                        <a:t>znalosti a vědomosti z tematického okruhu: zdraví a úraz;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561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9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9858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Zranienia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różnego</a:t>
            </a:r>
            <a:r>
              <a:rPr lang="cs-CZ" dirty="0" smtClean="0"/>
              <a:t> </a:t>
            </a:r>
            <a:r>
              <a:rPr lang="cs-CZ" dirty="0" err="1" smtClean="0"/>
              <a:t>rodzaju</a:t>
            </a:r>
            <a:r>
              <a:rPr lang="cs-CZ" dirty="0" smtClean="0"/>
              <a:t> </a:t>
            </a:r>
            <a:r>
              <a:rPr lang="cs-CZ" dirty="0" err="1" smtClean="0"/>
              <a:t>zranień</a:t>
            </a:r>
            <a:r>
              <a:rPr lang="cs-CZ" dirty="0" smtClean="0"/>
              <a:t> </a:t>
            </a:r>
            <a:r>
              <a:rPr lang="cs-CZ" dirty="0" err="1" smtClean="0"/>
              <a:t>dzieci</a:t>
            </a:r>
            <a:r>
              <a:rPr lang="cs-CZ" dirty="0" smtClean="0"/>
              <a:t> </a:t>
            </a:r>
            <a:r>
              <a:rPr lang="cs-CZ" dirty="0" err="1" smtClean="0"/>
              <a:t>dochodzi</a:t>
            </a:r>
            <a:r>
              <a:rPr lang="cs-CZ" dirty="0" smtClean="0"/>
              <a:t> </a:t>
            </a:r>
            <a:r>
              <a:rPr lang="cs-CZ" dirty="0" err="1" smtClean="0"/>
              <a:t>przez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nieostrożność</a:t>
            </a:r>
            <a:r>
              <a:rPr lang="cs-CZ" dirty="0" smtClean="0"/>
              <a:t>.</a:t>
            </a:r>
          </a:p>
          <a:p>
            <a:endParaRPr lang="pl-PL" dirty="0"/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endParaRPr lang="cs-CZ" dirty="0" smtClean="0"/>
          </a:p>
          <a:p>
            <a:r>
              <a:rPr lang="pl-PL" dirty="0" smtClean="0"/>
              <a:t>O drobne poranienia zatroszczą się rodzice, poważnymi zajmie się lekarz.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221088"/>
            <a:ext cx="3165617" cy="2115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019" y="1828800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2020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600" dirty="0" smtClean="0"/>
              <a:t>Zranieniom można zapobiec przez odpowiednie zachowanie się.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2209800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950" y="3026667"/>
            <a:ext cx="232410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880" y="3031694"/>
            <a:ext cx="2625576" cy="196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89672"/>
            <a:ext cx="2843808" cy="1844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453" y="1052303"/>
            <a:ext cx="3055568" cy="1719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8961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dirty="0" smtClean="0"/>
              <a:t>katar, złamanie nogi, angina, poparzenie ręki, rozbita głowa, grypa.....</a:t>
            </a:r>
            <a:endParaRPr lang="cs-CZ" sz="3200" dirty="0"/>
          </a:p>
        </p:txBody>
      </p:sp>
      <p:sp>
        <p:nvSpPr>
          <p:cNvPr id="4" name="Obláček 3"/>
          <p:cNvSpPr/>
          <p:nvPr/>
        </p:nvSpPr>
        <p:spPr>
          <a:xfrm>
            <a:off x="539552" y="836712"/>
            <a:ext cx="2952328" cy="27363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2987675" cy="317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3910" y="397370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choroby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4758" y="3973706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zranienia</a:t>
            </a:r>
            <a:endParaRPr lang="cs-CZ" sz="3200" dirty="0"/>
          </a:p>
        </p:txBody>
      </p:sp>
      <p:pic>
        <p:nvPicPr>
          <p:cNvPr id="4101" name="Picture 5" descr="C:\Users\Halina\AppData\Local\Microsoft\Windows\Temporary Internet Files\Content.IE5\84FO6M3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222" y="305930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02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4448" y="4581128"/>
            <a:ext cx="6781800" cy="1600200"/>
          </a:xfrm>
        </p:spPr>
        <p:txBody>
          <a:bodyPr>
            <a:normAutofit/>
          </a:bodyPr>
          <a:lstStyle/>
          <a:p>
            <a:r>
              <a:rPr lang="pl-PL" sz="3600" dirty="0" smtClean="0"/>
              <a:t>Pokaż, co pomoże Ci w powrocie do zdrowia.....</a:t>
            </a:r>
            <a:endParaRPr lang="cs-CZ" sz="36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253365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796427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003" y="883870"/>
            <a:ext cx="3020491" cy="169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54" y="2950640"/>
            <a:ext cx="2634030" cy="1493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900" y="2761090"/>
            <a:ext cx="2824695" cy="187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306" y="2761090"/>
            <a:ext cx="2066925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0491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437112"/>
            <a:ext cx="6781800" cy="1600200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Wybierz</a:t>
            </a:r>
            <a:r>
              <a:rPr lang="cs-CZ" sz="4000" dirty="0" smtClean="0"/>
              <a:t> </a:t>
            </a:r>
            <a:r>
              <a:rPr lang="cs-CZ" sz="4000" dirty="0" err="1" smtClean="0"/>
              <a:t>poprawn</a:t>
            </a:r>
            <a:r>
              <a:rPr lang="pl-PL" sz="4000" dirty="0" smtClean="0"/>
              <a:t>ą odpowiedź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b="1" dirty="0" smtClean="0"/>
              <a:t>Zranić się możemy, kiedy nie jesteśmy:</a:t>
            </a:r>
          </a:p>
          <a:p>
            <a:r>
              <a:rPr lang="pl-PL" dirty="0" smtClean="0"/>
              <a:t>a</a:t>
            </a:r>
            <a:r>
              <a:rPr lang="cs-CZ" dirty="0" smtClean="0"/>
              <a:t>) </a:t>
            </a:r>
            <a:r>
              <a:rPr lang="cs-CZ" dirty="0" err="1" smtClean="0"/>
              <a:t>uśmiechnięci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ostro</a:t>
            </a:r>
            <a:r>
              <a:rPr lang="pl-PL" dirty="0" smtClean="0"/>
              <a:t>żni</a:t>
            </a:r>
          </a:p>
          <a:p>
            <a:r>
              <a:rPr lang="pl-PL" dirty="0"/>
              <a:t>c</a:t>
            </a:r>
            <a:r>
              <a:rPr lang="cs-CZ" dirty="0" smtClean="0"/>
              <a:t>) g</a:t>
            </a:r>
            <a:r>
              <a:rPr lang="pl-PL" dirty="0" smtClean="0"/>
              <a:t>łodni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b="1" dirty="0" smtClean="0"/>
              <a:t>Kiedy złamiemy nogę, należy wezwać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a) </a:t>
            </a:r>
            <a:r>
              <a:rPr lang="cs-CZ" dirty="0" err="1" smtClean="0"/>
              <a:t>gajowego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 err="1" smtClean="0"/>
              <a:t>marynarza</a:t>
            </a:r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) </a:t>
            </a:r>
            <a:r>
              <a:rPr lang="cs-CZ" dirty="0" err="1" smtClean="0"/>
              <a:t>lekarza</a:t>
            </a:r>
            <a:endParaRPr lang="cs-CZ" dirty="0"/>
          </a:p>
        </p:txBody>
      </p:sp>
      <p:pic>
        <p:nvPicPr>
          <p:cNvPr id="6147" name="Picture 3" descr="C:\Users\Halina\AppData\Local\Microsoft\Windows\Temporary Internet Files\Content.IE5\T0ARVP05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149080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231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/>
              <a:t>Czy</a:t>
            </a:r>
            <a:r>
              <a:rPr lang="cs-CZ" sz="4000" dirty="0" smtClean="0"/>
              <a:t> </a:t>
            </a:r>
            <a:r>
              <a:rPr lang="cs-CZ" sz="4000" dirty="0" err="1" smtClean="0"/>
              <a:t>znasz</a:t>
            </a:r>
            <a:r>
              <a:rPr lang="cs-CZ" sz="4000" dirty="0" smtClean="0"/>
              <a:t> </a:t>
            </a:r>
            <a:r>
              <a:rPr lang="cs-CZ" sz="4000" dirty="0" err="1" smtClean="0"/>
              <a:t>przys</a:t>
            </a:r>
            <a:r>
              <a:rPr lang="pl-PL" sz="4000" dirty="0" smtClean="0"/>
              <a:t>łowia.....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Gdyby kózka nie skakała, to by nóżki nie złamała.</a:t>
            </a:r>
          </a:p>
          <a:p>
            <a:pPr marL="0" indent="0">
              <a:buNone/>
            </a:pPr>
            <a:endParaRPr lang="pl-PL" dirty="0" smtClean="0"/>
          </a:p>
          <a:p>
            <a:r>
              <a:rPr lang="pl-PL" dirty="0" smtClean="0"/>
              <a:t>W zdrowym ciele zdrowy duch.</a:t>
            </a:r>
          </a:p>
          <a:p>
            <a:pPr marL="0" indent="0">
              <a:buNone/>
            </a:pPr>
            <a:endParaRPr lang="pl-PL" dirty="0" smtClean="0"/>
          </a:p>
          <a:p>
            <a:r>
              <a:rPr lang="pl-PL" dirty="0" smtClean="0"/>
              <a:t>Gimnastykuj się codziennie, bo to zdrowo i przyjemnie.</a:t>
            </a:r>
          </a:p>
          <a:p>
            <a:pPr marL="0" indent="0">
              <a:buNone/>
            </a:pPr>
            <a:endParaRPr lang="pl-PL" dirty="0" smtClean="0"/>
          </a:p>
          <a:p>
            <a:r>
              <a:rPr lang="pl-PL" dirty="0" smtClean="0"/>
              <a:t>Czystość to zdrowie.</a:t>
            </a:r>
            <a:endParaRPr lang="pl-PL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923" y="476671"/>
            <a:ext cx="1711077" cy="1711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50052"/>
            <a:ext cx="1584176" cy="1475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7301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5586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856984" cy="4975448"/>
          </a:xfrm>
        </p:spPr>
        <p:txBody>
          <a:bodyPr>
            <a:normAutofit fontScale="92500"/>
          </a:bodyPr>
          <a:lstStyle/>
          <a:p>
            <a:r>
              <a:rPr lang="cs-CZ" sz="1600" dirty="0" smtClean="0"/>
              <a:t>Zdroje obrázků – adresa (URL):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lh5.ggpht.com/TPgfwRnn3ysQK0f0OJx3uh0OHNKe_NTwQ8uMw1_Od3lftPLtr9TQQomSd3xhyDelxEAOfA=s85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lh5.ggpht.com/Cbm4Ck1ULD9HqWt7Q8F-wpzVf5DM3mDcXAzv-LJP0GJET7HEi8Ieuu-XbX_YZ1w_FTTCHA=s151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lh4.ggpht.com/Aaadb8RRZq20aHtTgQKWHMR4ZkF-9GT0TWZP8r6WJmwL7XloBgoJ30GZjUKnrcwTOUaPog=s127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http://lh4.ggpht.com/-</a:t>
            </a:r>
            <a:r>
              <a:rPr lang="cs-CZ" sz="1400" dirty="0" smtClean="0">
                <a:hlinkClick r:id="rId5"/>
              </a:rPr>
              <a:t>gjj4zhH70y4fW8kPt29MMOftgp6KOR_v4J9YwGrQ99zHZgcDj2WW0N2ArUeyJ3y4MRfHw=s91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lh5.ggpht.com/0nBfrEbf3RedBLdoj2fLZ2GJa7vk-v2hri9p7bNbPkGlPs0tIP3lfDl0ezlm9JnOfMnUxw=s152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lh5.ggpht.com/FCyMjGqMWNg-FRo5LgYi2FIj_zHsIBRL_DWVaiIbFgtNm2Wbm6Y9Z0fNwaURgY225TxQAKc=s131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lh6.ggpht.com/gL7xI9Mean1zvqy621srf9KJK-ctffUAnQ3Dipq3qDvgxzdq6SbqKuEUjb-QIMSTgsLm8Q=s128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lh6.ggpht.com/7mU7c8ed09EOWYtxw1SWwvhKEFas4yHRISPNgc26VhPVlbmPCjyvuUln-pT1-5bqDx8wCg=s100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lh3.ggpht.com/jCBoshK1Lrbf8Sa-1_4m-xqh-BUtAsIXoq8q9nloMhdC7pNnUBP4iVClM_9bUzFQr9NW=s113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lh6.ggpht.com/32jXccBIoQOWpQf-5DxpxwTjhJdlRj77yktbzG-4Y6PJzMtenBiZCPucdTB2e0KiIrjYINU=s120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lh4.ggpht.com/Jo1U7gyMpZI-bfkAPDHyXZZ5o4A3U9-tbVhwzuUOneo0WRLhX_IDlY4kUFtL_eXWdhRk=s119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lh4.ggpht.com/DE2XvqWZicLJsmOFqIV4io8YAPqV5-9LqibRMAZg6g4CtyfaMltg_b5eMOSXqbeDJw2j2w=s152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lh6.ggpht.com/BqFfzPC8l8CxOyrCCAs7Yudvyp9Hvt2t9zXjWkYhxycc_tGttNcOciJPWO32WtXRVP-tJ9Q=s150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lh4.ggpht.com/an82uUI0kOp7pfH55nrixcsz_Cu6-JI1Go8gketkrPU1HSfYfIDomPzyfmwpQI9UgBmELA=s85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lh5.ggpht.com/vYiry65Vtv1V0pgS5c5s3_sx0ikdpJ0na7Vot5QctQd50oOXS10J7m8qFlgj6eTymT3HVw=s128</a:t>
            </a:r>
            <a:endParaRPr lang="cs-CZ" sz="1400" dirty="0" smtClean="0"/>
          </a:p>
          <a:p>
            <a:r>
              <a:rPr lang="cs-CZ" sz="1400" smtClean="0">
                <a:hlinkClick r:id="rId17"/>
              </a:rPr>
              <a:t>www.office.microsoft.com</a:t>
            </a:r>
            <a:endParaRPr lang="cs-CZ" sz="140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197685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104</TotalTime>
  <Words>294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Zranienia</vt:lpstr>
      <vt:lpstr>Prezentace aplikace PowerPoint</vt:lpstr>
      <vt:lpstr>Zranienia</vt:lpstr>
      <vt:lpstr>Zranieniom można zapobiec przez odpowiednie zachowanie się.</vt:lpstr>
      <vt:lpstr>katar, złamanie nogi, angina, poparzenie ręki, rozbita głowa, grypa.....</vt:lpstr>
      <vt:lpstr>Pokaż, co pomoże Ci w powrocie do zdrowia.....</vt:lpstr>
      <vt:lpstr>Wybierz poprawną odpowiedź:</vt:lpstr>
      <vt:lpstr>Czy znasz przysłowia.....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Zranienia</dc:title>
  <dc:creator>Halina Kulig</dc:creator>
  <cp:lastModifiedBy>User</cp:lastModifiedBy>
  <cp:revision>15</cp:revision>
  <dcterms:created xsi:type="dcterms:W3CDTF">2012-03-18T19:24:28Z</dcterms:created>
  <dcterms:modified xsi:type="dcterms:W3CDTF">2013-05-27T18:43:27Z</dcterms:modified>
</cp:coreProperties>
</file>