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0D11F38-C038-401D-ACF6-86D118212AE3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26691A4-A3F0-411F-97D0-99D661A704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11F38-C038-401D-ACF6-86D118212AE3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691A4-A3F0-411F-97D0-99D661A704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11F38-C038-401D-ACF6-86D118212AE3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691A4-A3F0-411F-97D0-99D661A704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11F38-C038-401D-ACF6-86D118212AE3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691A4-A3F0-411F-97D0-99D661A704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11F38-C038-401D-ACF6-86D118212AE3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691A4-A3F0-411F-97D0-99D661A704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11F38-C038-401D-ACF6-86D118212AE3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691A4-A3F0-411F-97D0-99D661A704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11F38-C038-401D-ACF6-86D118212AE3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691A4-A3F0-411F-97D0-99D661A704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11F38-C038-401D-ACF6-86D118212AE3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691A4-A3F0-411F-97D0-99D661A704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11F38-C038-401D-ACF6-86D118212AE3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691A4-A3F0-411F-97D0-99D661A704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11F38-C038-401D-ACF6-86D118212AE3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691A4-A3F0-411F-97D0-99D661A704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11F38-C038-401D-ACF6-86D118212AE3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691A4-A3F0-411F-97D0-99D661A704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0D11F38-C038-401D-ACF6-86D118212AE3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26691A4-A3F0-411F-97D0-99D661A7043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sborovna.cz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Wiosna</a:t>
            </a:r>
            <a:endParaRPr lang="cs-CZ" dirty="0"/>
          </a:p>
        </p:txBody>
      </p:sp>
      <p:pic>
        <p:nvPicPr>
          <p:cNvPr id="1028" name="Picture 4" descr="C:\Users\Halina\AppData\Local\Microsoft\Windows\Temporary Internet Files\Content.IE5\5GH3BH1C\MP9004328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429000"/>
            <a:ext cx="1511687" cy="22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lina\AppData\Local\Microsoft\Windows\Temporary Internet Files\Content.IE5\84FO6M3S\MP9001852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04664"/>
            <a:ext cx="3657600" cy="245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81675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0"/>
            <a:ext cx="5602778" cy="79386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67290082"/>
              </p:ext>
            </p:extLst>
          </p:nvPr>
        </p:nvGraphicFramePr>
        <p:xfrm>
          <a:off x="2584857" y="825255"/>
          <a:ext cx="4536504" cy="5841570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28803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VY_32_INOVACE_13_WIOSNA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73153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7454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44885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27. 2. 2012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89692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Materiál je určen k procvičování  základních</a:t>
                      </a:r>
                      <a:r>
                        <a:rPr lang="cs-CZ" sz="1100" baseline="0" dirty="0" smtClean="0">
                          <a:effectLst/>
                        </a:rPr>
                        <a:t> vědomosti z tem. okruhu: roční období  - jaro;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3162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72631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Základní  vědomosti </a:t>
                      </a:r>
                      <a:r>
                        <a:rPr lang="cs-CZ" sz="1100" smtClean="0">
                          <a:effectLst/>
                        </a:rPr>
                        <a:t>z tematického </a:t>
                      </a:r>
                      <a:r>
                        <a:rPr lang="cs-CZ" sz="1100" dirty="0" smtClean="0">
                          <a:effectLst/>
                        </a:rPr>
                        <a:t>okruhu: roční období – jaro ;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451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Obrázky</a:t>
                      </a:r>
                      <a:r>
                        <a:rPr lang="cs-CZ" sz="1100" baseline="0" dirty="0" smtClean="0">
                          <a:effectLst/>
                        </a:rPr>
                        <a:t> z </a:t>
                      </a:r>
                      <a:r>
                        <a:rPr lang="cs-CZ" sz="1100" baseline="0" dirty="0" smtClean="0">
                          <a:effectLst/>
                        </a:rPr>
                        <a:t>klipartu </a:t>
                      </a:r>
                      <a:r>
                        <a:rPr lang="cs-CZ" sz="1100" baseline="0" dirty="0" smtClean="0">
                          <a:effectLst/>
                          <a:hlinkClick r:id="rId3"/>
                        </a:rPr>
                        <a:t>www.office.</a:t>
                      </a:r>
                      <a:r>
                        <a:rPr lang="cs-CZ" sz="1100" baseline="0" dirty="0" err="1" smtClean="0">
                          <a:effectLst/>
                          <a:hlinkClick r:id="rId3"/>
                        </a:rPr>
                        <a:t>microsoft.com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baseline="0" dirty="0" smtClean="0">
                          <a:effectLst/>
                        </a:rPr>
                        <a:t>a z internetu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( </a:t>
                      </a:r>
                      <a:r>
                        <a:rPr lang="cs-CZ" sz="1100" dirty="0" smtClean="0">
                          <a:effectLst/>
                          <a:hlinkClick r:id="rId4"/>
                        </a:rPr>
                        <a:t>www.sborovna.cz</a:t>
                      </a:r>
                      <a:r>
                        <a:rPr lang="cs-CZ" sz="1100" baseline="0" dirty="0" smtClean="0">
                          <a:effectLst/>
                        </a:rPr>
                        <a:t> )</a:t>
                      </a:r>
                      <a:endParaRPr lang="cs-CZ" sz="11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55481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908720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Wiosna</a:t>
            </a:r>
            <a:r>
              <a:rPr lang="cs-CZ" dirty="0" smtClean="0"/>
              <a:t> </a:t>
            </a:r>
            <a:r>
              <a:rPr lang="cs-CZ" dirty="0" err="1" smtClean="0"/>
              <a:t>rozpoczyna</a:t>
            </a:r>
            <a:r>
              <a:rPr lang="cs-CZ" dirty="0" smtClean="0"/>
              <a:t> si</a:t>
            </a:r>
            <a:r>
              <a:rPr lang="pl-PL" dirty="0" smtClean="0"/>
              <a:t>ę</a:t>
            </a:r>
            <a:br>
              <a:rPr lang="pl-PL" dirty="0" smtClean="0"/>
            </a:br>
            <a:r>
              <a:rPr lang="cs-CZ" b="1" dirty="0" smtClean="0">
                <a:solidFill>
                  <a:schemeClr val="accent6"/>
                </a:solidFill>
              </a:rPr>
              <a:t>21 </a:t>
            </a:r>
            <a:r>
              <a:rPr lang="cs-CZ" b="1" dirty="0" err="1" smtClean="0">
                <a:solidFill>
                  <a:schemeClr val="accent6"/>
                </a:solidFill>
              </a:rPr>
              <a:t>marca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1" name="Picture 3" descr="C:\Users\Halina\AppData\Local\Microsoft\Windows\Temporary Internet Files\Content.IE5\JQ62JOGY\MP9003999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87750" y="2708920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935457" y="-171400"/>
            <a:ext cx="3744416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/>
            </a:r>
            <a:br>
              <a:rPr lang="pl-PL" dirty="0"/>
            </a:br>
            <a:r>
              <a:rPr lang="pl-PL" b="1" dirty="0">
                <a:solidFill>
                  <a:schemeClr val="bg1"/>
                </a:solidFill>
              </a:rPr>
              <a:t>WIOSNA</a:t>
            </a:r>
            <a:r>
              <a:rPr lang="pl-PL" dirty="0"/>
              <a:t/>
            </a:r>
            <a:br>
              <a:rPr lang="pl-PL" dirty="0"/>
            </a:br>
            <a:r>
              <a:rPr lang="pl-PL" sz="1600" dirty="0"/>
              <a:t/>
            </a:r>
            <a:br>
              <a:rPr lang="pl-PL" sz="1600" dirty="0"/>
            </a:br>
            <a:r>
              <a:rPr lang="pl-PL" sz="1600" dirty="0"/>
              <a:t>Dzisiaj słoneczko </a:t>
            </a:r>
            <a:br>
              <a:rPr lang="pl-PL" sz="1600" dirty="0"/>
            </a:br>
            <a:r>
              <a:rPr lang="pl-PL" sz="1600" dirty="0"/>
              <a:t>Tak zaświeciło,</a:t>
            </a:r>
            <a:br>
              <a:rPr lang="pl-PL" sz="1600" dirty="0"/>
            </a:br>
            <a:r>
              <a:rPr lang="pl-PL" sz="1600" dirty="0"/>
              <a:t>Że aż na duszy </a:t>
            </a:r>
            <a:br>
              <a:rPr lang="pl-PL" sz="1600" dirty="0"/>
            </a:br>
            <a:r>
              <a:rPr lang="pl-PL" sz="1600" dirty="0"/>
              <a:t>Robi się miło.</a:t>
            </a:r>
            <a:br>
              <a:rPr lang="pl-PL" sz="1600" dirty="0"/>
            </a:br>
            <a:r>
              <a:rPr lang="pl-PL" sz="1600" dirty="0"/>
              <a:t>Czekamy wszyscy, </a:t>
            </a:r>
            <a:br>
              <a:rPr lang="pl-PL" sz="1600" dirty="0"/>
            </a:br>
            <a:r>
              <a:rPr lang="pl-PL" sz="1600" dirty="0"/>
              <a:t>By piękna wiosna</a:t>
            </a:r>
            <a:br>
              <a:rPr lang="pl-PL" sz="1600" dirty="0"/>
            </a:br>
            <a:r>
              <a:rPr lang="pl-PL" sz="1600" dirty="0"/>
              <a:t>Dużo radości </a:t>
            </a:r>
            <a:br>
              <a:rPr lang="pl-PL" sz="1600" dirty="0"/>
            </a:br>
            <a:r>
              <a:rPr lang="pl-PL" sz="1600" dirty="0"/>
              <a:t>Dla nas przyniosła.</a:t>
            </a:r>
            <a:br>
              <a:rPr lang="pl-PL" sz="1600" dirty="0"/>
            </a:br>
            <a:r>
              <a:rPr lang="pl-PL" sz="1600" dirty="0"/>
              <a:t>Przy domu wzeszły </a:t>
            </a:r>
            <a:br>
              <a:rPr lang="pl-PL" sz="1600" dirty="0"/>
            </a:br>
            <a:r>
              <a:rPr lang="pl-PL" sz="1600" dirty="0"/>
              <a:t>Żółte żonkile.</a:t>
            </a:r>
            <a:br>
              <a:rPr lang="pl-PL" sz="1600" dirty="0"/>
            </a:br>
            <a:r>
              <a:rPr lang="pl-PL" sz="1600" dirty="0"/>
              <a:t>Może przystanę, </a:t>
            </a:r>
            <a:br>
              <a:rPr lang="pl-PL" sz="1600" dirty="0"/>
            </a:br>
            <a:r>
              <a:rPr lang="pl-PL" sz="1600" dirty="0"/>
              <a:t>Popatrzę chwilę.</a:t>
            </a:r>
            <a:br>
              <a:rPr lang="pl-PL" sz="1600" dirty="0"/>
            </a:br>
            <a:r>
              <a:rPr lang="pl-PL" sz="1600" dirty="0"/>
              <a:t>Obok nich widzę</a:t>
            </a:r>
            <a:br>
              <a:rPr lang="pl-PL" sz="1600" dirty="0"/>
            </a:br>
            <a:r>
              <a:rPr lang="pl-PL" sz="1600" dirty="0"/>
              <a:t>Też tulipany,</a:t>
            </a:r>
            <a:br>
              <a:rPr lang="pl-PL" sz="1600" dirty="0"/>
            </a:br>
            <a:r>
              <a:rPr lang="pl-PL" sz="1600" dirty="0"/>
              <a:t>Lecz każdy jeszcze </a:t>
            </a:r>
            <a:br>
              <a:rPr lang="pl-PL" sz="1600" dirty="0"/>
            </a:br>
            <a:r>
              <a:rPr lang="pl-PL" sz="1600" dirty="0"/>
              <a:t>Jakby zaspany.</a:t>
            </a:r>
            <a:br>
              <a:rPr lang="pl-PL" sz="1600" dirty="0"/>
            </a:br>
            <a:r>
              <a:rPr lang="pl-PL" sz="1600" dirty="0"/>
              <a:t>Czekają pewnie </a:t>
            </a:r>
            <a:br>
              <a:rPr lang="pl-PL" sz="1600" dirty="0"/>
            </a:br>
            <a:r>
              <a:rPr lang="pl-PL" sz="1600" dirty="0"/>
              <a:t>Na prysznic z góry,</a:t>
            </a:r>
            <a:br>
              <a:rPr lang="pl-PL" sz="1600" dirty="0"/>
            </a:br>
            <a:r>
              <a:rPr lang="pl-PL" sz="1600" dirty="0"/>
              <a:t>Wtedy pokażą </a:t>
            </a:r>
            <a:br>
              <a:rPr lang="pl-PL" sz="1600" dirty="0"/>
            </a:br>
            <a:r>
              <a:rPr lang="pl-PL" sz="1600" dirty="0"/>
              <a:t>Swoje figury.</a:t>
            </a:r>
            <a:br>
              <a:rPr lang="pl-PL" sz="1600" dirty="0"/>
            </a:br>
            <a:r>
              <a:rPr lang="pl-PL" sz="1600" dirty="0"/>
              <a:t>Gdy jutro rankiem </a:t>
            </a:r>
            <a:br>
              <a:rPr lang="pl-PL" sz="1600" dirty="0"/>
            </a:br>
            <a:r>
              <a:rPr lang="pl-PL" sz="1600" dirty="0"/>
              <a:t>Znów spojrzę na nie,</a:t>
            </a:r>
            <a:br>
              <a:rPr lang="pl-PL" sz="1600" dirty="0"/>
            </a:br>
            <a:r>
              <a:rPr lang="pl-PL" sz="1600" dirty="0"/>
              <a:t>Szepną dzień dobry</a:t>
            </a:r>
            <a:br>
              <a:rPr lang="pl-PL" sz="1600" dirty="0"/>
            </a:br>
            <a:r>
              <a:rPr lang="pl-PL" sz="1600" dirty="0"/>
              <a:t>Na przywitanie.</a:t>
            </a:r>
            <a:br>
              <a:rPr lang="pl-PL" sz="1600" dirty="0"/>
            </a:br>
            <a:r>
              <a:rPr lang="pl-PL" sz="1600" dirty="0"/>
              <a:t/>
            </a:r>
            <a:br>
              <a:rPr lang="pl-PL" sz="1600" dirty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450282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Oznaki</a:t>
            </a:r>
            <a:r>
              <a:rPr lang="cs-CZ" dirty="0" smtClean="0"/>
              <a:t> </a:t>
            </a:r>
            <a:r>
              <a:rPr lang="cs-CZ" dirty="0" err="1" smtClean="0"/>
              <a:t>wiosny</a:t>
            </a:r>
            <a:r>
              <a:rPr lang="cs-CZ" dirty="0" smtClean="0"/>
              <a:t>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Sło</a:t>
            </a:r>
            <a:r>
              <a:rPr lang="pl-PL" dirty="0" smtClean="0"/>
              <a:t>ńce mocniej grzeje</a:t>
            </a:r>
            <a:r>
              <a:rPr lang="cs-CZ" dirty="0" smtClean="0"/>
              <a:t>.</a:t>
            </a:r>
          </a:p>
          <a:p>
            <a:endParaRPr lang="pl-PL" dirty="0"/>
          </a:p>
          <a:p>
            <a:endParaRPr lang="pl-PL" dirty="0" smtClean="0"/>
          </a:p>
          <a:p>
            <a:pPr marL="68580" indent="0">
              <a:buNone/>
            </a:pPr>
            <a:endParaRPr lang="cs-CZ" dirty="0" smtClean="0"/>
          </a:p>
          <a:p>
            <a:r>
              <a:rPr lang="pl-PL" dirty="0" smtClean="0"/>
              <a:t>Dni są coraz dłuższe.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212976"/>
            <a:ext cx="3116408" cy="2748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 descr="C:\Users\Halina\AppData\Local\Microsoft\Windows\Temporary Internet Files\Content.IE5\84FO6M3S\MC9002320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5270" y="916663"/>
            <a:ext cx="1865014" cy="1674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01426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384008"/>
            <a:ext cx="6777317" cy="3508977"/>
          </a:xfrm>
        </p:spPr>
        <p:txBody>
          <a:bodyPr>
            <a:normAutofit fontScale="92500" lnSpcReduction="10000"/>
          </a:bodyPr>
          <a:lstStyle/>
          <a:p>
            <a:r>
              <a:rPr lang="pl-PL" sz="2800" dirty="0" smtClean="0"/>
              <a:t>Rośliny i zwierzęta budzą się ze snu zimowego.</a:t>
            </a:r>
          </a:p>
          <a:p>
            <a:endParaRPr lang="pl-PL" sz="2800" dirty="0"/>
          </a:p>
          <a:p>
            <a:endParaRPr lang="pl-PL" sz="2800" dirty="0" smtClean="0"/>
          </a:p>
          <a:p>
            <a:endParaRPr lang="pl-PL" sz="2800" dirty="0"/>
          </a:p>
          <a:p>
            <a:endParaRPr lang="pl-PL" sz="2800" dirty="0" smtClean="0"/>
          </a:p>
          <a:p>
            <a:endParaRPr lang="pl-PL" sz="2800" dirty="0"/>
          </a:p>
          <a:p>
            <a:r>
              <a:rPr lang="pl-PL" sz="2800" dirty="0" smtClean="0"/>
              <a:t>Słychać śpiew ptaków.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060848"/>
            <a:ext cx="2664296" cy="199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Halina\AppData\Local\Microsoft\Windows\Temporary Internet Files\Content.IE5\5GH3BH1C\MP9004385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81128"/>
            <a:ext cx="2581941" cy="1718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562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/>
              <a:t>Młode przychodzą na świat.</a:t>
            </a:r>
          </a:p>
          <a:p>
            <a:pPr marL="68580" indent="0">
              <a:buNone/>
            </a:pP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0559" y="644862"/>
            <a:ext cx="2705100" cy="168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53455"/>
            <a:ext cx="2886075" cy="158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943441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491858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08909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67968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988840"/>
            <a:ext cx="5201659" cy="3881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15616" y="476672"/>
            <a:ext cx="7024744" cy="1143000"/>
          </a:xfrm>
        </p:spPr>
        <p:txBody>
          <a:bodyPr>
            <a:normAutofit/>
          </a:bodyPr>
          <a:lstStyle/>
          <a:p>
            <a:r>
              <a:rPr lang="pl-PL" sz="3200" dirty="0" smtClean="0"/>
              <a:t>Opisz, co dzieje się na obrazku</a:t>
            </a:r>
            <a:r>
              <a:rPr lang="cs-CZ" sz="3200" dirty="0" smtClean="0"/>
              <a:t>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79593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7" y="1412776"/>
            <a:ext cx="3743325" cy="464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1609800" y="1412776"/>
            <a:ext cx="945976" cy="3693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/>
              <a:t>jajko</a:t>
            </a:r>
            <a:endParaRPr lang="cs-CZ" sz="1400" dirty="0"/>
          </a:p>
        </p:txBody>
      </p:sp>
      <p:sp>
        <p:nvSpPr>
          <p:cNvPr id="5" name="Ovál 4"/>
          <p:cNvSpPr/>
          <p:nvPr/>
        </p:nvSpPr>
        <p:spPr>
          <a:xfrm>
            <a:off x="3384135" y="1412776"/>
            <a:ext cx="936104" cy="3286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/>
              <a:t>motyl</a:t>
            </a:r>
            <a:endParaRPr lang="cs-CZ" sz="1400" dirty="0"/>
          </a:p>
        </p:txBody>
      </p:sp>
      <p:sp>
        <p:nvSpPr>
          <p:cNvPr id="6" name="Ovál 5"/>
          <p:cNvSpPr/>
          <p:nvPr/>
        </p:nvSpPr>
        <p:spPr>
          <a:xfrm>
            <a:off x="1443163" y="3736876"/>
            <a:ext cx="1279249" cy="2681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/>
              <a:t>tulipan</a:t>
            </a:r>
            <a:endParaRPr lang="cs-CZ" sz="1400" dirty="0"/>
          </a:p>
        </p:txBody>
      </p:sp>
      <p:sp>
        <p:nvSpPr>
          <p:cNvPr id="7" name="Ovál 6"/>
          <p:cNvSpPr/>
          <p:nvPr/>
        </p:nvSpPr>
        <p:spPr>
          <a:xfrm>
            <a:off x="3204115" y="3677653"/>
            <a:ext cx="1296144" cy="3866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/>
              <a:t>kijanka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1348764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Dorysuj</a:t>
            </a:r>
            <a:r>
              <a:rPr lang="cs-CZ" dirty="0" smtClean="0"/>
              <a:t>  </a:t>
            </a:r>
            <a:r>
              <a:rPr lang="cs-CZ" dirty="0" err="1" smtClean="0"/>
              <a:t>wiosenne</a:t>
            </a:r>
            <a:r>
              <a:rPr lang="cs-CZ" dirty="0" smtClean="0"/>
              <a:t> </a:t>
            </a:r>
            <a:r>
              <a:rPr lang="cs-CZ" dirty="0" err="1" smtClean="0"/>
              <a:t>obrazki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0174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412776"/>
            <a:ext cx="3960440" cy="4693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98072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Wykoloruj</a:t>
            </a:r>
            <a:r>
              <a:rPr lang="cs-CZ" dirty="0" smtClean="0"/>
              <a:t> </a:t>
            </a:r>
            <a:r>
              <a:rPr lang="cs-CZ" dirty="0" err="1" smtClean="0"/>
              <a:t>obrazek</a:t>
            </a:r>
            <a:r>
              <a:rPr lang="cs-CZ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xmlns="" val="3117952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232</TotalTime>
  <Words>139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Wiosna</vt:lpstr>
      <vt:lpstr>Snímek 2</vt:lpstr>
      <vt:lpstr>Wiosna rozpoczyna się 21 marca.</vt:lpstr>
      <vt:lpstr>Oznaki wiosny: </vt:lpstr>
      <vt:lpstr>Snímek 5</vt:lpstr>
      <vt:lpstr>Snímek 6</vt:lpstr>
      <vt:lpstr>Opisz, co dzieje się na obrazku: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Wiosna</dc:title>
  <dc:creator>Halina Kulig</dc:creator>
  <cp:lastModifiedBy>jan</cp:lastModifiedBy>
  <cp:revision>12</cp:revision>
  <dcterms:created xsi:type="dcterms:W3CDTF">2012-03-04T08:58:54Z</dcterms:created>
  <dcterms:modified xsi:type="dcterms:W3CDTF">2013-05-27T18:02:15Z</dcterms:modified>
</cp:coreProperties>
</file>