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DE6E534-19AE-4C65-B0C7-46F5308A28F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E605AF-8039-45CC-ABC6-9AEE26CE8C5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lh6.ggpht.com/ltiXZk3ByGkAufpSq1zKWtVWKi23ODwEYTrl3ivds5UAU20uXvpHJb8Ptwly_SbrgaECueI=s136" TargetMode="External"/><Relationship Id="rId13" Type="http://schemas.openxmlformats.org/officeDocument/2006/relationships/hyperlink" Target="http://lh5.ggpht.com/RQ4gqeB0_OXwiThDOXbhM_yrbkC8YktLPUpI_bBuQRrlyNtQCfFa94ZwnMrveEUrvQZe1A=s85" TargetMode="External"/><Relationship Id="rId3" Type="http://schemas.openxmlformats.org/officeDocument/2006/relationships/hyperlink" Target="http://lh4.ggpht.com/U0vy9XqiZnmq6T71uDUvKp9welXvpxeCM6Ei59jAGdxEhbch3Jp6CPpnwz9QinbsvtgdHQ=s85" TargetMode="External"/><Relationship Id="rId7" Type="http://schemas.openxmlformats.org/officeDocument/2006/relationships/hyperlink" Target="http://lh6.ggpht.com/O4dn9x56bcJrn2vF830Oz5eFWeSFcokh4Lx7nMrqqzri-MqsCvCmRkG8oEkqozA3tp4Zgzg=s127" TargetMode="External"/><Relationship Id="rId12" Type="http://schemas.openxmlformats.org/officeDocument/2006/relationships/hyperlink" Target="http://lh3.ggpht.com/Sd2EMDVfC4ftEkgHeUyK2pCJtm-ttlc3ql1AhnfpUfwIcIg0WlmMzNt_99ibbrk5fAYt=s113" TargetMode="External"/><Relationship Id="rId2" Type="http://schemas.openxmlformats.org/officeDocument/2006/relationships/hyperlink" Target="http://lh5.ggpht.com/klErRdJ9EVv1KfqxU9Frg488MX_jolIGGjmpONqFGtQzg2uSiYn2harAOqo-p3eyhrzy1w=s129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lh3.ggpht.com/vwyt1KJiVUtKGA-DOLTuaGMmr-5S3Gxs0Vpv5cm_Xyw6XZNm2inrp5KDFBfqQd-vBt-0kQ=s152" TargetMode="External"/><Relationship Id="rId11" Type="http://schemas.openxmlformats.org/officeDocument/2006/relationships/hyperlink" Target="http://lh5.ggpht.com/QwGMUxY5m0e9zFEUwgtS7IaeLX-51iE27bpEN64TotwxPbklHVSEdT86sDnehvw79JcC3AE=s140" TargetMode="External"/><Relationship Id="rId5" Type="http://schemas.openxmlformats.org/officeDocument/2006/relationships/hyperlink" Target="http://lh5.ggpht.com/dLatBgzUrj0gXv9rPyZY_i5Rgc5ml1qB9EIm9VbL0iwJfkPJfFBqOmJDHp87FTlGERTRjA=s114" TargetMode="External"/><Relationship Id="rId10" Type="http://schemas.openxmlformats.org/officeDocument/2006/relationships/hyperlink" Target="http://lh4.ggpht.com/iqadKjieha2EZxlVv-F-N86RJKbJukEZQNTsaL26xV99ng_5faIQwFKf7MMDaORsFniNMg=s113" TargetMode="External"/><Relationship Id="rId4" Type="http://schemas.openxmlformats.org/officeDocument/2006/relationships/hyperlink" Target="http://lh4.ggpht.com/2kCaSrN9P8V9ZK1LZKye1LldjZxPk-CXPTsGNIly7BOovDaqBs8lNe9gFIG-yvLYObCTKg=s126" TargetMode="External"/><Relationship Id="rId9" Type="http://schemas.openxmlformats.org/officeDocument/2006/relationships/hyperlink" Target="http://lh3.ggpht.com/7RnqOSvfN-g_WcKKgoeHSOe_JsT6Hw2VUWFN3pFcvUdddOPBfDrIl927xeohUrn60-m1=s12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Deszcz</a:t>
            </a:r>
            <a:r>
              <a:rPr lang="cs-CZ" dirty="0" smtClean="0"/>
              <a:t> </a:t>
            </a:r>
            <a:r>
              <a:rPr lang="cs-CZ" dirty="0" err="1" smtClean="0"/>
              <a:t>wiosn</a:t>
            </a:r>
            <a:r>
              <a:rPr lang="pl-PL" dirty="0"/>
              <a:t>ą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4653136" cy="3082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886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ástupný symbol pro obsah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310" y="0"/>
            <a:ext cx="5602778" cy="79386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730009"/>
              </p:ext>
            </p:extLst>
          </p:nvPr>
        </p:nvGraphicFramePr>
        <p:xfrm>
          <a:off x="2601447" y="980728"/>
          <a:ext cx="4536504" cy="5564310"/>
        </p:xfrm>
        <a:graphic>
          <a:graphicData uri="http://schemas.openxmlformats.org/drawingml/2006/table">
            <a:tbl>
              <a:tblPr firstRow="1" firstCol="1" bandRow="1"/>
              <a:tblGrid>
                <a:gridCol w="1728192"/>
                <a:gridCol w="2808312"/>
              </a:tblGrid>
              <a:tr h="44387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přílohy: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VY_32_INOVACE_14_DESZCZ</a:t>
                      </a:r>
                      <a:r>
                        <a:rPr lang="cs-CZ" sz="1100" baseline="0" dirty="0" smtClean="0">
                          <a:effectLst/>
                        </a:rPr>
                        <a:t>  WIOSNA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</a:tr>
              <a:tr h="780265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Škola: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</a:t>
                      </a:r>
                      <a:r>
                        <a:rPr lang="cs-CZ" sz="1100" dirty="0">
                          <a:effectLst/>
                        </a:rPr>
                        <a:t>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Základní škola a mateřská škola s polským jazykem vyučovacím Bukovec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Mgr. Halina 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</a:rPr>
                        <a:t>Kuligová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Předmět: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Prvouka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Třída: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57516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Šablona projektu: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III/2</a:t>
                      </a:r>
                      <a:r>
                        <a:rPr lang="cs-CZ" sz="1100" baseline="0" dirty="0" smtClean="0">
                          <a:effectLst/>
                        </a:rPr>
                        <a:t>  Inovace a zkvalitnění výuky prostřednictvím ICT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58706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Datum zařazení do výuky a zapsání do třídní </a:t>
                      </a:r>
                      <a:r>
                        <a:rPr lang="cs-CZ" sz="1100" dirty="0" smtClean="0">
                          <a:effectLst/>
                        </a:rPr>
                        <a:t>knihy: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1.3. 2012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Jazyk: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Polština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735286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 a anotace: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Materiál </a:t>
                      </a:r>
                      <a:r>
                        <a:rPr lang="cs-CZ" sz="1100" dirty="0" smtClean="0">
                          <a:effectLst/>
                        </a:rPr>
                        <a:t>je určen k procvičování  základních</a:t>
                      </a:r>
                      <a:r>
                        <a:rPr lang="cs-CZ" sz="1100" baseline="0" dirty="0" smtClean="0">
                          <a:effectLst/>
                        </a:rPr>
                        <a:t> vědomosti z tematického okruhu: počasí, déšť;</a:t>
                      </a:r>
                      <a:r>
                        <a:rPr lang="cs-CZ" sz="1100" dirty="0" smtClean="0">
                          <a:effectLst/>
                        </a:rPr>
                        <a:t> 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36037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DUM – Prezentace </a:t>
                      </a:r>
                      <a:r>
                        <a:rPr lang="cs-CZ" sz="1100" dirty="0" err="1">
                          <a:effectLst/>
                        </a:rPr>
                        <a:t>Power</a:t>
                      </a:r>
                      <a:r>
                        <a:rPr lang="cs-CZ" sz="1100">
                          <a:effectLst/>
                        </a:rPr>
                        <a:t> </a:t>
                      </a:r>
                      <a:r>
                        <a:rPr lang="cs-CZ" sz="1100" smtClean="0">
                          <a:effectLst/>
                        </a:rPr>
                        <a:t>Point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51505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Očekávaný výstup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Základní  </a:t>
                      </a:r>
                      <a:r>
                        <a:rPr lang="cs-CZ" sz="1100" dirty="0" smtClean="0">
                          <a:effectLst/>
                        </a:rPr>
                        <a:t>znalosti a vědomosti z tematického okruhu: počasí, déšť;</a:t>
                      </a:r>
                      <a:endParaRPr lang="cs-CZ" sz="1100" baseline="0" dirty="0" smtClean="0"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51894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Využité materiály: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onstanti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viz strana 11</a:t>
                      </a:r>
                      <a:endParaRPr lang="cs-CZ" sz="1100" dirty="0"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956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- powolny deszcz o bardzo drobnych i gęsto padających kroplach.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331640" y="3772892"/>
            <a:ext cx="7175351" cy="1856497"/>
          </a:xfrm>
        </p:spPr>
        <p:txBody>
          <a:bodyPr/>
          <a:lstStyle/>
          <a:p>
            <a:r>
              <a:rPr lang="pl-PL" dirty="0" smtClean="0"/>
              <a:t>Mżawka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92160"/>
            <a:ext cx="3168352" cy="4224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443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36712"/>
            <a:ext cx="4680520" cy="3143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- </a:t>
            </a:r>
            <a:r>
              <a:rPr lang="pl-PL" sz="2400" dirty="0" smtClean="0"/>
              <a:t>przelotny deszcz o małych kroplach.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861048"/>
            <a:ext cx="7175351" cy="1280433"/>
          </a:xfrm>
        </p:spPr>
        <p:txBody>
          <a:bodyPr/>
          <a:lstStyle/>
          <a:p>
            <a:r>
              <a:rPr lang="cs-CZ" dirty="0" smtClean="0"/>
              <a:t>Kapu</a:t>
            </a:r>
            <a:r>
              <a:rPr lang="pl-PL" dirty="0" smtClean="0"/>
              <a:t>śniaczek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992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475656" y="5229200"/>
            <a:ext cx="6405144" cy="738103"/>
          </a:xfrm>
        </p:spPr>
        <p:txBody>
          <a:bodyPr/>
          <a:lstStyle/>
          <a:p>
            <a:r>
              <a:rPr lang="pl-PL" dirty="0" smtClean="0"/>
              <a:t>- </a:t>
            </a:r>
            <a:r>
              <a:rPr lang="pl-PL" sz="2400" dirty="0" smtClean="0"/>
              <a:t>deszcz krótkotrwały, ale bardzo obfity.</a:t>
            </a:r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Ulewa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412776"/>
            <a:ext cx="3812856" cy="285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641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sz="2400" dirty="0" smtClean="0"/>
              <a:t>- gwałtowny deszcz z błyskawicą, grzmotami, silnym wiatrem.</a:t>
            </a:r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Burza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124744"/>
            <a:ext cx="5045914" cy="2816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352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- deszcz z bryłkami lodu.</a:t>
            </a: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Grad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4" y="1340768"/>
            <a:ext cx="4789909" cy="3187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292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Przysłowia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endParaRPr lang="pl-PL" dirty="0" smtClean="0"/>
          </a:p>
          <a:p>
            <a:r>
              <a:rPr lang="pl-PL" dirty="0" smtClean="0"/>
              <a:t>Ile w marcu dni mglistych, tyle w żniwa dni dżdżystych.</a:t>
            </a:r>
          </a:p>
          <a:p>
            <a:r>
              <a:rPr lang="pl-PL" dirty="0" smtClean="0"/>
              <a:t>Kiedy w marcu deszczu wiele, nieurodzaj zboża ściele.</a:t>
            </a:r>
          </a:p>
          <a:p>
            <a:r>
              <a:rPr lang="pl-PL" dirty="0" smtClean="0"/>
              <a:t>Suchy marzec, kwiecień mokry, maj przechłodny – nie będzie rok głodny.</a:t>
            </a:r>
            <a:endParaRPr lang="pl-PL" dirty="0"/>
          </a:p>
          <a:p>
            <a:r>
              <a:rPr lang="pl-PL" dirty="0" smtClean="0"/>
              <a:t>Kwiecień – plecień, bo przeplata</a:t>
            </a:r>
          </a:p>
          <a:p>
            <a:pPr marL="45720" indent="0">
              <a:buNone/>
            </a:pPr>
            <a:r>
              <a:rPr lang="pl-PL" dirty="0"/>
              <a:t> </a:t>
            </a:r>
            <a:r>
              <a:rPr lang="pl-PL" dirty="0" smtClean="0"/>
              <a:t>  trochę zimy, trochę lata.</a:t>
            </a:r>
          </a:p>
          <a:p>
            <a:pPr marL="45720" indent="0">
              <a:buNone/>
            </a:pPr>
            <a:endParaRPr lang="pl-PL" dirty="0" smtClean="0"/>
          </a:p>
          <a:p>
            <a:pPr marL="45720" indent="0">
              <a:buNone/>
            </a:pPr>
            <a:endParaRPr lang="pl-PL" dirty="0" smtClean="0"/>
          </a:p>
          <a:p>
            <a:pPr marL="45720" indent="0">
              <a:buNone/>
            </a:pPr>
            <a:endParaRPr lang="pl-PL" dirty="0" smtClean="0"/>
          </a:p>
          <a:p>
            <a:pPr marL="45720" indent="0">
              <a:buNone/>
            </a:pPr>
            <a:endParaRPr lang="pl-PL" dirty="0" smtClean="0"/>
          </a:p>
          <a:p>
            <a:pPr marL="45720" indent="0">
              <a:buNone/>
            </a:pPr>
            <a:endParaRPr lang="pl-PL" dirty="0"/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33761"/>
            <a:ext cx="3673303" cy="2289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2571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71794" y="5445224"/>
            <a:ext cx="6512511" cy="1143000"/>
          </a:xfrm>
        </p:spPr>
        <p:txBody>
          <a:bodyPr/>
          <a:lstStyle/>
          <a:p>
            <a:r>
              <a:rPr lang="pl-PL" sz="2800" dirty="0" smtClean="0"/>
              <a:t>Jakie znaczenie ma deszczowa pogoda dla poszczególnych ludzi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17984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935" y="332656"/>
            <a:ext cx="2323485" cy="1740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319" y="3212976"/>
            <a:ext cx="2743200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852936"/>
            <a:ext cx="2414521" cy="1810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46907" y="2361059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dla</a:t>
            </a:r>
            <a:r>
              <a:rPr lang="cs-CZ" dirty="0" smtClean="0"/>
              <a:t> </a:t>
            </a:r>
            <a:r>
              <a:rPr lang="cs-CZ" dirty="0" err="1" smtClean="0"/>
              <a:t>rolnika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66015" y="2123564"/>
            <a:ext cx="1783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d</a:t>
            </a:r>
            <a:r>
              <a:rPr lang="cs-CZ" dirty="0" err="1" smtClean="0"/>
              <a:t>la</a:t>
            </a:r>
            <a:r>
              <a:rPr lang="cs-CZ" dirty="0" smtClean="0"/>
              <a:t> </a:t>
            </a:r>
            <a:r>
              <a:rPr lang="cs-CZ" dirty="0" err="1" smtClean="0"/>
              <a:t>lotnika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343459" y="4663827"/>
            <a:ext cx="18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dirty="0" err="1"/>
              <a:t>d</a:t>
            </a:r>
            <a:r>
              <a:rPr lang="cs-CZ" dirty="0" err="1" smtClean="0"/>
              <a:t>la</a:t>
            </a:r>
            <a:r>
              <a:rPr lang="cs-CZ" dirty="0" smtClean="0"/>
              <a:t> </a:t>
            </a:r>
            <a:r>
              <a:rPr lang="cs-CZ" dirty="0" err="1" smtClean="0"/>
              <a:t>kierowcy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27758" y="4879851"/>
            <a:ext cx="1844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d</a:t>
            </a:r>
            <a:r>
              <a:rPr lang="cs-CZ" dirty="0" err="1" smtClean="0"/>
              <a:t>la</a:t>
            </a:r>
            <a:r>
              <a:rPr lang="cs-CZ" dirty="0" smtClean="0"/>
              <a:t> </a:t>
            </a:r>
            <a:r>
              <a:rPr lang="cs-CZ" dirty="0" err="1" smtClean="0"/>
              <a:t>marynarza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340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err="1" smtClean="0"/>
              <a:t>Czy</a:t>
            </a:r>
            <a:r>
              <a:rPr lang="cs-CZ" sz="3200" dirty="0" smtClean="0"/>
              <a:t> ty </a:t>
            </a:r>
            <a:r>
              <a:rPr lang="cs-CZ" sz="3200" dirty="0" err="1" smtClean="0"/>
              <a:t>lubisz</a:t>
            </a:r>
            <a:r>
              <a:rPr lang="cs-CZ" sz="3200" dirty="0" smtClean="0"/>
              <a:t> </a:t>
            </a:r>
            <a:r>
              <a:rPr lang="cs-CZ" sz="3200" dirty="0" err="1" smtClean="0"/>
              <a:t>deszczow</a:t>
            </a:r>
            <a:r>
              <a:rPr lang="pl-PL" sz="3200" dirty="0" smtClean="0"/>
              <a:t>ą pogodę i dlaczego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76672"/>
            <a:ext cx="3096344" cy="3972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8" y="507396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dirty="0"/>
              <a:t>Pada deszcz, pada deszcz, </a:t>
            </a:r>
          </a:p>
          <a:p>
            <a:r>
              <a:rPr lang="pl-PL" dirty="0"/>
              <a:t>pada deszcz na dworze. </a:t>
            </a:r>
          </a:p>
          <a:p>
            <a:r>
              <a:rPr lang="pl-PL" dirty="0"/>
              <a:t>Taki mokry, że już bardziej </a:t>
            </a:r>
          </a:p>
          <a:p>
            <a:r>
              <a:rPr lang="pl-PL" dirty="0"/>
              <a:t>mokry być nie może. </a:t>
            </a:r>
          </a:p>
          <a:p>
            <a:endParaRPr lang="pl-PL" dirty="0"/>
          </a:p>
          <a:p>
            <a:r>
              <a:rPr lang="pl-PL" dirty="0"/>
              <a:t>Lecą tu, lecą tu </a:t>
            </a:r>
          </a:p>
          <a:p>
            <a:r>
              <a:rPr lang="pl-PL" dirty="0"/>
              <a:t>srebrne koraliki. </a:t>
            </a:r>
          </a:p>
          <a:p>
            <a:r>
              <a:rPr lang="pl-PL" dirty="0"/>
              <a:t>Zmoczą drzewa, zmoczą pola, </a:t>
            </a:r>
          </a:p>
          <a:p>
            <a:r>
              <a:rPr lang="pl-PL" dirty="0"/>
              <a:t>domy i chodniki. </a:t>
            </a:r>
          </a:p>
          <a:p>
            <a:endParaRPr lang="pl-PL" dirty="0"/>
          </a:p>
          <a:p>
            <a:r>
              <a:rPr lang="pl-PL" dirty="0"/>
              <a:t>Pada deszcz, pada deszcz, </a:t>
            </a:r>
          </a:p>
          <a:p>
            <a:r>
              <a:rPr lang="pl-PL" dirty="0"/>
              <a:t>pada deszcz na dworze. </a:t>
            </a:r>
          </a:p>
          <a:p>
            <a:r>
              <a:rPr lang="pl-PL" dirty="0"/>
              <a:t>Stuka, puka, stuka, puka, </a:t>
            </a:r>
          </a:p>
          <a:p>
            <a:r>
              <a:rPr lang="pl-PL" dirty="0"/>
              <a:t>straszy kogo może.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1726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92696"/>
            <a:ext cx="80648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 obrázků – adresa (URL):</a:t>
            </a:r>
          </a:p>
          <a:p>
            <a:endParaRPr lang="cs-CZ" dirty="0" smtClean="0"/>
          </a:p>
          <a:p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lh5.ggpht.com/klErRdJ9EVv1KfqxU9Frg488MX_jolIGGjmpONqFGtQzg2uSiYn2harAOqo-p3eyhrzy1w=s129</a:t>
            </a:r>
            <a:endParaRPr lang="cs-CZ" sz="1200" dirty="0" smtClean="0"/>
          </a:p>
          <a:p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lh4.ggpht.com/U0vy9XqiZnmq6T71uDUvKp9welXvpxeCM6Ei59jAGdxEhbch3Jp6CPpnwz9QinbsvtgdHQ=s85</a:t>
            </a:r>
            <a:endParaRPr lang="cs-CZ" sz="1200" dirty="0" smtClean="0"/>
          </a:p>
          <a:p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lh4.ggpht.com/2kCaSrN9P8V9ZK1LZKye1LldjZxPk-CXPTsGNIly7BOovDaqBs8lNe9gFIG-yvLYObCTKg=s126</a:t>
            </a:r>
            <a:endParaRPr lang="cs-CZ" sz="1200" dirty="0" smtClean="0"/>
          </a:p>
          <a:p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lh5.ggpht.com/dLatBgzUrj0gXv9rPyZY_i5Rgc5ml1qB9EIm9VbL0iwJfkPJfFBqOmJDHp87FTlGERTRjA=s114</a:t>
            </a:r>
            <a:endParaRPr lang="cs-CZ" sz="1200" dirty="0" smtClean="0"/>
          </a:p>
          <a:p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lh3.ggpht.com/vwyt1KJiVUtKGA-DOLTuaGMmr-5S3Gxs0Vpv5cm_Xyw6XZNm2inrp5KDFBfqQd-vBt-0kQ=s152</a:t>
            </a:r>
            <a:endParaRPr lang="cs-CZ" sz="1200" dirty="0" smtClean="0"/>
          </a:p>
          <a:p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lh6.ggpht.com/O4dn9x56bcJrn2vF830Oz5eFWeSFcokh4Lx7nMrqqzri-MqsCvCmRkG8oEkqozA3tp4Zgzg=s127</a:t>
            </a:r>
            <a:endParaRPr lang="cs-CZ" sz="1200" dirty="0" smtClean="0"/>
          </a:p>
          <a:p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lh6.ggpht.com/ltiXZk3ByGkAufpSq1zKWtVWKi23ODwEYTrl3ivds5UAU20uXvpHJb8Ptwly_SbrgaECueI=s136</a:t>
            </a:r>
            <a:endParaRPr lang="cs-CZ" sz="1200" dirty="0" smtClean="0"/>
          </a:p>
          <a:p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lh3.ggpht.com/7RnqOSvfN-g_WcKKgoeHSOe_JsT6Hw2VUWFN3pFcvUdddOPBfDrIl927xeohUrn60-m1=s128</a:t>
            </a:r>
            <a:endParaRPr lang="cs-CZ" sz="1200" dirty="0" smtClean="0"/>
          </a:p>
          <a:p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lh4.ggpht.com/iqadKjieha2EZxlVv-F-N86RJKbJukEZQNTsaL26xV99ng_5faIQwFKf7MMDaORsFniNMg=s113</a:t>
            </a:r>
            <a:endParaRPr lang="cs-CZ" sz="1200" dirty="0" smtClean="0"/>
          </a:p>
          <a:p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lh5.ggpht.com/QwGMUxY5m0e9zFEUwgtS7IaeLX-51iE27bpEN64TotwxPbklHVSEdT86sDnehvw79JcC3AE=s140</a:t>
            </a:r>
            <a:endParaRPr lang="cs-CZ" sz="1200" dirty="0" smtClean="0"/>
          </a:p>
          <a:p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lh3.ggpht.com/Sd2EMDVfC4ftEkgHeUyK2pCJtm-ttlc3ql1AhnfpUfwIcIg0WlmMzNt_99ibbrk5fAYt=s113</a:t>
            </a:r>
            <a:endParaRPr lang="cs-CZ" sz="1200" dirty="0" smtClean="0"/>
          </a:p>
          <a:p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lh5.ggpht.com/RQ4gqeB0_OXwiThDOXbhM_yrbkC8YktLPUpI_bBuQRrlyNtQCfFa94ZwnMrveEUrvQZe1A=s85</a:t>
            </a:r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70209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93</TotalTime>
  <Words>336</Words>
  <Application>Microsoft Office PowerPoint</Application>
  <PresentationFormat>Předvádění na obrazovce (4:3)</PresentationFormat>
  <Paragraphs>89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Deszcz wiosną</vt:lpstr>
      <vt:lpstr>Prezentace aplikace PowerPoint</vt:lpstr>
      <vt:lpstr>Mżawka</vt:lpstr>
      <vt:lpstr>Kapuśniaczek</vt:lpstr>
      <vt:lpstr>Ulewa</vt:lpstr>
      <vt:lpstr>Burza</vt:lpstr>
      <vt:lpstr>Grad</vt:lpstr>
      <vt:lpstr>Przysłowia</vt:lpstr>
      <vt:lpstr>Jakie znaczenie ma deszczowa pogoda dla poszczególnych ludzi?</vt:lpstr>
      <vt:lpstr>Czy ty lubisz deszczową pogodę i dlaczego?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Deszcz wiosną</dc:title>
  <dc:creator>Halina Kulig</dc:creator>
  <cp:lastModifiedBy>User</cp:lastModifiedBy>
  <cp:revision>13</cp:revision>
  <dcterms:created xsi:type="dcterms:W3CDTF">2012-03-15T10:50:06Z</dcterms:created>
  <dcterms:modified xsi:type="dcterms:W3CDTF">2013-05-27T19:46:54Z</dcterms:modified>
</cp:coreProperties>
</file>