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58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19794E2-C80D-48ED-B57F-5039B283B090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DFFFF67-63D3-471F-8569-64F7FA175DF7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794E2-C80D-48ED-B57F-5039B283B090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FFF67-63D3-471F-8569-64F7FA175D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794E2-C80D-48ED-B57F-5039B283B090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FFF67-63D3-471F-8569-64F7FA175D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794E2-C80D-48ED-B57F-5039B283B090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FFF67-63D3-471F-8569-64F7FA175D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794E2-C80D-48ED-B57F-5039B283B090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FFF67-63D3-471F-8569-64F7FA175D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794E2-C80D-48ED-B57F-5039B283B090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FFF67-63D3-471F-8569-64F7FA175D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794E2-C80D-48ED-B57F-5039B283B090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FFF67-63D3-471F-8569-64F7FA175D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794E2-C80D-48ED-B57F-5039B283B090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FFF67-63D3-471F-8569-64F7FA175D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794E2-C80D-48ED-B57F-5039B283B090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FFF67-63D3-471F-8569-64F7FA175D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794E2-C80D-48ED-B57F-5039B283B090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FFF67-63D3-471F-8569-64F7FA175D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794E2-C80D-48ED-B57F-5039B283B090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FFF67-63D3-471F-8569-64F7FA175D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319794E2-C80D-48ED-B57F-5039B283B090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EDFFFF67-63D3-471F-8569-64F7FA175DF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lh6.ggpht.com/2_7mbPZtAQtCgtY7lrGRtcB97gKGIiWdvSJpN4iMOIpxjt8kQe7Fi5O_vZCvG87VxiJ2Vw=s113" TargetMode="External"/><Relationship Id="rId13" Type="http://schemas.openxmlformats.org/officeDocument/2006/relationships/hyperlink" Target="http://lh5.ggpht.com/_wblz7NI4ghy9VlMSFLbUR3f1RiMrPfPSzup7UCdlAJ1FpVhnW7G8TmSxzv0RVsdpR6Zew=s132" TargetMode="External"/><Relationship Id="rId18" Type="http://schemas.openxmlformats.org/officeDocument/2006/relationships/hyperlink" Target="http://lh6.ggpht.com/RTx5lzXI9NWyl71HB03tymFL_55pdhqOUnZC3DztYsFSwsazAx9-GRfpZTXyj0ZpfQ3gcw=s127" TargetMode="External"/><Relationship Id="rId26" Type="http://schemas.openxmlformats.org/officeDocument/2006/relationships/hyperlink" Target="http://lh6.ggpht.com/lANnxg3hmzd2UqXugLrG4w7RIl8WVu8wI3qc27Gesvw82qZ0zbqKKtHWCfjEa1UJGiUAmg=s85" TargetMode="External"/><Relationship Id="rId3" Type="http://schemas.openxmlformats.org/officeDocument/2006/relationships/hyperlink" Target="http://lh5.ggpht.com/CbNp_PPp9ulUk36yg8oykQyot2JnZAFkJJJqu2f80JEEeMAyc1XHSrwgDY-_W9YGH7xg=s85" TargetMode="External"/><Relationship Id="rId21" Type="http://schemas.openxmlformats.org/officeDocument/2006/relationships/hyperlink" Target="http://lh4.ggpht.com/wGMqiM8U14HQFjYgCGkcBE5xyD8SvHK_kTATGza7WqIH5-1kwwMXQzvKJD-qMi2srzGn-A=s85" TargetMode="External"/><Relationship Id="rId7" Type="http://schemas.openxmlformats.org/officeDocument/2006/relationships/hyperlink" Target="http://lh4.ggpht.com/MLSvCZxWFbkfZtYeNv12E8fg94EG-YFrRmjcm7Ka1MKQxo9N0RItnp3zSbJuJYDDRKtKBw=s113" TargetMode="External"/><Relationship Id="rId12" Type="http://schemas.openxmlformats.org/officeDocument/2006/relationships/hyperlink" Target="http://lh6.ggpht.com/AkhNf0UzfTKZR_EqQkgF3kxl5vtoyLn74W3YqMJzHwuUWkLECBVFa16Ulkt8XgIG8PQUQNA=s85" TargetMode="External"/><Relationship Id="rId17" Type="http://schemas.openxmlformats.org/officeDocument/2006/relationships/hyperlink" Target="http://lh5.ggpht.com/Zgnx5gxXTvHnCFcLXInXCnYHHV6e8vOt4-xXLr9SL9cmwEpzDu6mDGSipJtibIbUsWUC14s=s112" TargetMode="External"/><Relationship Id="rId25" Type="http://schemas.openxmlformats.org/officeDocument/2006/relationships/hyperlink" Target="http://lh5.ggpht.com/XBy9SJJD3MtwZv5MjbV2ZeeqSQLBsMkmIffTlmI1RdQ_fVBGz5tSO3P6Z6wIRkSS-an8=s113" TargetMode="External"/><Relationship Id="rId2" Type="http://schemas.openxmlformats.org/officeDocument/2006/relationships/hyperlink" Target="http://lh5.ggpht.com/ZpFtDxs20qrS6M1f902HQ0NqdvK4fZXdrI8TOHgAfs48JTScZJUUTOpBglFbpT4R05bUoc4=s85" TargetMode="External"/><Relationship Id="rId16" Type="http://schemas.openxmlformats.org/officeDocument/2006/relationships/hyperlink" Target="http://lh6.ggpht.com/q-qe4dtrwSflcoxbe7PGvsWVUvFiD06OWDnWZMX2frgv8Xxt7qcWYNXV1hH1UicW-9LFM_k=s85" TargetMode="External"/><Relationship Id="rId20" Type="http://schemas.openxmlformats.org/officeDocument/2006/relationships/hyperlink" Target="http://lh6.ggpht.com/mub3vhlflNP_wlvZjgRF7wK_SZoFpBgss6DtwhyXcSukZpthDOIEHKFClD0Bogdi5ibXNQ=s113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lh5.ggpht.com/dVS9U0hJnKnGClXnFjNpsQioKH5nT5APUKJT87a-5rKOIBr23Vi-X_pR75hkSXfTxzD2Xg=s113" TargetMode="External"/><Relationship Id="rId11" Type="http://schemas.openxmlformats.org/officeDocument/2006/relationships/hyperlink" Target="http://lh3.ggpht.com/czuK-5CRcZJ5orQKJr7O1D1eFqV167NKxVdeHQcMMiPUyYqTUKlhSNipg9Q4q_1vAlJKtw=s114" TargetMode="External"/><Relationship Id="rId24" Type="http://schemas.openxmlformats.org/officeDocument/2006/relationships/hyperlink" Target="http://lh6.ggpht.com/rrQ8PT2kydXSGfWNCNGWYCh6nLrBE58S9CEm3rGlvouxAYLDugsWtZMBB7PzqRbCwBrb5Q=s108" TargetMode="External"/><Relationship Id="rId5" Type="http://schemas.openxmlformats.org/officeDocument/2006/relationships/hyperlink" Target="http://lh5.ggpht.com/GDHwEKfvKsd6zgMwSMriDu7iPmDsFGg9Dbo6_mJlmy5QVyOsvjezfZI68dXQviKItQQC=s113" TargetMode="External"/><Relationship Id="rId15" Type="http://schemas.openxmlformats.org/officeDocument/2006/relationships/hyperlink" Target="http://lh6.ggpht.com/_usfDiqvUvss9lWb_XgFhmiYFBUdeLSQEmYZxrtjtZUZBgq_mP8V4WjgDYZdkGCWYM8gm7g=s115" TargetMode="External"/><Relationship Id="rId23" Type="http://schemas.openxmlformats.org/officeDocument/2006/relationships/hyperlink" Target="http://lh4.ggpht.com/CYFSx_bAgSHu5QVgcjO13tcQowc_SG4swI69p4L6Y2qvsTjfEoU0afIkK1WeD8a67L7vKw=s108" TargetMode="External"/><Relationship Id="rId28" Type="http://schemas.openxmlformats.org/officeDocument/2006/relationships/hyperlink" Target="http://www.office.microsoft.com/" TargetMode="External"/><Relationship Id="rId10" Type="http://schemas.openxmlformats.org/officeDocument/2006/relationships/hyperlink" Target="http://lh3.ggpht.com/rsSyINsyVrpzHFrfWy1XHQwIeDRJK2pmnYWRjaTDQ1EQN9e7c7vuUXZ-w1UyYpM3UgEenpA=s85" TargetMode="External"/><Relationship Id="rId19" Type="http://schemas.openxmlformats.org/officeDocument/2006/relationships/hyperlink" Target="http://lh6.ggpht.com/PkBYRDmel-DXLx5y1FNfReoyaxTxHCzM_3z3FklzWyqPh64tQ-qy-I5mjFR004C-35UnIw=s128" TargetMode="External"/><Relationship Id="rId4" Type="http://schemas.openxmlformats.org/officeDocument/2006/relationships/hyperlink" Target="http://lh3.ggpht.com/lN_r67dO4F98Klrbe1I7VvcfCS9-lyl-6EwaaEMdN5p-0Qm1Y1cKThXWuSFFIfxMcn4ewg=s128" TargetMode="External"/><Relationship Id="rId9" Type="http://schemas.openxmlformats.org/officeDocument/2006/relationships/hyperlink" Target="http://lh3.ggpht.com/14scwsvyEo5BktX4E21qGk37ebx5iHHwjvQCpPLgqp2-NPwHjBUW4l0yX_yU9yBqQkSAjQ=s85" TargetMode="External"/><Relationship Id="rId14" Type="http://schemas.openxmlformats.org/officeDocument/2006/relationships/hyperlink" Target="http://lh4.ggpht.com/XtFIktDcB-iDzzBGjG8_kFKOsP5PuZOrOnFE_Dzuq0JcWVBJXnLKYZk8iBvdKKOLD1pD=s113" TargetMode="External"/><Relationship Id="rId22" Type="http://schemas.openxmlformats.org/officeDocument/2006/relationships/hyperlink" Target="http://lh6.ggpht.com/MUKBZBncPmZGDFUDtRZpMMS7qEcQHBnvm8lqTeAC-9kMG2UCWNWcc6LFynyiJDf9bxUW=s135" TargetMode="External"/><Relationship Id="rId27" Type="http://schemas.openxmlformats.org/officeDocument/2006/relationships/hyperlink" Target="http://lh3.ggpht.com/J8pte6HbPbn16ANU0Q1qv1giK2aeNnWpqoqjoywNyOfmUfaVDJzVQOLVeU0cx_TT9TKTkw=s8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85192" y="980728"/>
            <a:ext cx="8229600" cy="1143000"/>
          </a:xfrm>
        </p:spPr>
        <p:txBody>
          <a:bodyPr/>
          <a:lstStyle/>
          <a:p>
            <a:r>
              <a:rPr lang="cs-CZ" dirty="0" err="1" smtClean="0"/>
              <a:t>Drzewa</a:t>
            </a:r>
            <a:r>
              <a:rPr lang="cs-CZ" dirty="0" smtClean="0"/>
              <a:t> </a:t>
            </a:r>
            <a:r>
              <a:rPr lang="cs-CZ" dirty="0" err="1" smtClean="0"/>
              <a:t>owocowe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636912"/>
            <a:ext cx="3456384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1733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60648"/>
            <a:ext cx="5595102" cy="792088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1774953"/>
              </p:ext>
            </p:extLst>
          </p:nvPr>
        </p:nvGraphicFramePr>
        <p:xfrm>
          <a:off x="2555776" y="1094090"/>
          <a:ext cx="4536504" cy="5508987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</a:tblGrid>
              <a:tr h="368545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VY_32_INOVACE_15_DRZEWA</a:t>
                      </a:r>
                      <a:r>
                        <a:rPr lang="cs-CZ" sz="1100" baseline="0" dirty="0" smtClean="0">
                          <a:effectLst/>
                        </a:rPr>
                        <a:t>  OWOCOWE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</a:tr>
              <a:tr h="886713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12768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212768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547262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552819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5.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3. 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2012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12768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920462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a anotace: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Materiál </a:t>
                      </a:r>
                      <a:r>
                        <a:rPr lang="cs-CZ" sz="1100" dirty="0" smtClean="0">
                          <a:effectLst/>
                        </a:rPr>
                        <a:t>je určen k procvičování  základních znalosti</a:t>
                      </a:r>
                      <a:r>
                        <a:rPr lang="cs-CZ" sz="1100" baseline="0" dirty="0" smtClean="0">
                          <a:effectLst/>
                        </a:rPr>
                        <a:t> z tematického okruhu: ovocné stromy;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547262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effectLst/>
                        </a:rPr>
                        <a:t>Power</a:t>
                      </a:r>
                      <a:r>
                        <a:rPr lang="cs-CZ" sz="1100">
                          <a:effectLst/>
                        </a:rPr>
                        <a:t> </a:t>
                      </a:r>
                      <a:r>
                        <a:rPr lang="cs-CZ" sz="1100" smtClean="0">
                          <a:effectLst/>
                        </a:rPr>
                        <a:t>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450512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 </a:t>
                      </a:r>
                      <a:r>
                        <a:rPr lang="cs-CZ" sz="1100" dirty="0" smtClean="0">
                          <a:effectLst/>
                        </a:rPr>
                        <a:t>znalosti z tem. okruhu : ovocné stromy a jejich praktické využití;</a:t>
                      </a:r>
                      <a:endParaRPr lang="cs-CZ" sz="1100" baseline="0" dirty="0" smtClean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25534">
                <a:tc>
                  <a:txBody>
                    <a:bodyPr/>
                    <a:lstStyle>
                      <a:lvl1pPr marL="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 b="1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viz strana 16</a:t>
                      </a:r>
                      <a:endParaRPr lang="cs-CZ" sz="1100" baseline="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7486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Cz</a:t>
            </a:r>
            <a:r>
              <a:rPr lang="pl-PL" dirty="0" smtClean="0"/>
              <a:t>ęści drzewa owocowego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 flipV="1">
            <a:off x="2999701" y="2913067"/>
            <a:ext cx="3348445" cy="2508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47664" y="5637543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korzenie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04240" y="4462953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pie</a:t>
            </a:r>
            <a:r>
              <a:rPr lang="pl-PL" sz="2400" dirty="0" smtClean="0"/>
              <a:t>ń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04240" y="2694111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 smtClean="0"/>
              <a:t>korona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2760415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 smtClean="0"/>
              <a:t>owoce</a:t>
            </a:r>
            <a:endParaRPr lang="cs-CZ" sz="2400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699792" y="3109610"/>
            <a:ext cx="1152128" cy="4634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519772" y="4693786"/>
            <a:ext cx="19802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2915816" y="5229200"/>
            <a:ext cx="1584176" cy="6121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5292080" y="3109610"/>
            <a:ext cx="1368152" cy="4634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8281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Rodzaje</a:t>
            </a:r>
            <a:r>
              <a:rPr lang="cs-CZ" dirty="0" smtClean="0"/>
              <a:t> </a:t>
            </a:r>
            <a:r>
              <a:rPr lang="cs-CZ" dirty="0" err="1" smtClean="0"/>
              <a:t>drzew</a:t>
            </a:r>
            <a:r>
              <a:rPr lang="cs-CZ" dirty="0" smtClean="0"/>
              <a:t> </a:t>
            </a:r>
            <a:r>
              <a:rPr lang="cs-CZ" dirty="0" err="1" smtClean="0"/>
              <a:t>owocowych</a:t>
            </a:r>
            <a:r>
              <a:rPr lang="cs-CZ" dirty="0"/>
              <a:t>: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823095"/>
            <a:ext cx="2362200" cy="177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708920"/>
            <a:ext cx="4015679" cy="2672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05963" y="5581244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dirty="0" smtClean="0"/>
              <a:t>jabłoń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37646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83938"/>
            <a:ext cx="3528392" cy="264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2481" y="4016835"/>
            <a:ext cx="2466975" cy="185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63688" y="4653136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dirty="0" smtClean="0"/>
              <a:t>grusza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13335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1426" y="2190873"/>
            <a:ext cx="2880320" cy="2898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836712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31486" y="5229200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dirty="0" smtClean="0"/>
              <a:t>śliwa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10228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711174"/>
            <a:ext cx="2520280" cy="3364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1822" y="1161143"/>
            <a:ext cx="247650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79712" y="5075878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dirty="0" smtClean="0"/>
              <a:t>czereśnia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76031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7764" y="1670648"/>
            <a:ext cx="2520280" cy="320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813398"/>
            <a:ext cx="26670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43808" y="4874823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dirty="0" smtClean="0"/>
              <a:t>wiśnia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22850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024005"/>
            <a:ext cx="2880320" cy="21564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56792"/>
            <a:ext cx="2376264" cy="1777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99792" y="4212376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dirty="0" smtClean="0"/>
              <a:t>morela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7506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973608"/>
            <a:ext cx="2736304" cy="3183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327580"/>
            <a:ext cx="2457450" cy="185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23728" y="5157192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dirty="0" smtClean="0"/>
              <a:t>brzoskwinia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3635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l-PL" sz="3600" dirty="0" smtClean="0"/>
              <a:t>Które owoce mają jąderka a które pestki</a:t>
            </a:r>
            <a:r>
              <a:rPr lang="cs-CZ" sz="3600" dirty="0"/>
              <a:t>?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5603" y="3804174"/>
            <a:ext cx="3010660" cy="2003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láček 3"/>
          <p:cNvSpPr/>
          <p:nvPr/>
        </p:nvSpPr>
        <p:spPr>
          <a:xfrm>
            <a:off x="179512" y="1915464"/>
            <a:ext cx="2952328" cy="295232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902998"/>
            <a:ext cx="2981325" cy="3419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9552" y="5445224"/>
            <a:ext cx="22322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/>
              <a:t>o</a:t>
            </a:r>
            <a:r>
              <a:rPr lang="pl-PL" sz="2400" dirty="0" smtClean="0"/>
              <a:t>woce jąderkowe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2200" y="5309005"/>
            <a:ext cx="2088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400" dirty="0"/>
              <a:t>o</a:t>
            </a:r>
            <a:r>
              <a:rPr lang="pl-PL" sz="2400" dirty="0" smtClean="0"/>
              <a:t>woce pestkowe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30576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l-PL" dirty="0" smtClean="0"/>
              <a:t>Zanim zjesz owoc, trzeba go dobrze umyć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6431" y="2612860"/>
            <a:ext cx="4185815" cy="313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484784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 descr="C:\Users\Halina\AppData\Local\Microsoft\Windows\Temporary Internet Files\Content.IE5\OS7AE0QS\MC900434389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300" y="3068960"/>
            <a:ext cx="2272743" cy="3582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9592" y="3387542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Wiesz</a:t>
            </a:r>
            <a:r>
              <a:rPr lang="cs-CZ" dirty="0" smtClean="0"/>
              <a:t> </a:t>
            </a:r>
            <a:r>
              <a:rPr lang="cs-CZ" dirty="0" err="1" smtClean="0"/>
              <a:t>dlaczego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2295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</a:t>
            </a:r>
            <a:r>
              <a:rPr lang="cs-CZ" dirty="0" err="1" smtClean="0"/>
              <a:t>wszystko</a:t>
            </a:r>
            <a:r>
              <a:rPr lang="cs-CZ" dirty="0" smtClean="0"/>
              <a:t> </a:t>
            </a:r>
            <a:r>
              <a:rPr lang="cs-CZ" dirty="0" err="1" smtClean="0"/>
              <a:t>mo</a:t>
            </a:r>
            <a:r>
              <a:rPr lang="pl-PL" dirty="0" smtClean="0"/>
              <a:t>żna zrobić z owoców?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562" y="1650066"/>
            <a:ext cx="1743075" cy="261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278213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278213"/>
            <a:ext cx="2419350" cy="189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916832"/>
            <a:ext cx="2419350" cy="189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9950" y="2016844"/>
            <a:ext cx="2695575" cy="169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2828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636912"/>
            <a:ext cx="3312368" cy="4046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980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Opowiedz</a:t>
            </a:r>
            <a:r>
              <a:rPr lang="cs-CZ" dirty="0" smtClean="0"/>
              <a:t> o </a:t>
            </a:r>
            <a:r>
              <a:rPr lang="cs-CZ" dirty="0" err="1" smtClean="0"/>
              <a:t>drzewach</a:t>
            </a:r>
            <a:r>
              <a:rPr lang="cs-CZ" dirty="0" smtClean="0"/>
              <a:t> </a:t>
            </a:r>
            <a:r>
              <a:rPr lang="cs-CZ" dirty="0" err="1" smtClean="0"/>
              <a:t>owocowych</a:t>
            </a:r>
            <a:r>
              <a:rPr lang="cs-CZ" dirty="0" smtClean="0"/>
              <a:t> w </a:t>
            </a:r>
            <a:r>
              <a:rPr lang="cs-CZ" dirty="0" err="1" smtClean="0"/>
              <a:t>swoim</a:t>
            </a:r>
            <a:r>
              <a:rPr lang="cs-CZ" dirty="0" smtClean="0"/>
              <a:t> </a:t>
            </a:r>
            <a:r>
              <a:rPr lang="cs-CZ" dirty="0" err="1" smtClean="0"/>
              <a:t>ogrodzie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err="1" smtClean="0"/>
              <a:t>Kto</a:t>
            </a:r>
            <a:r>
              <a:rPr lang="cs-CZ" dirty="0" smtClean="0"/>
              <a:t> </a:t>
            </a:r>
            <a:r>
              <a:rPr lang="cs-CZ" dirty="0" err="1" smtClean="0"/>
              <a:t>sadzi</a:t>
            </a:r>
            <a:r>
              <a:rPr lang="pl-PL" dirty="0" smtClean="0"/>
              <a:t>ł  te drzewa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484784"/>
            <a:ext cx="144780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3140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Spr</a:t>
            </a:r>
            <a:r>
              <a:rPr lang="pl-PL" dirty="0" smtClean="0"/>
              <a:t>óbuj zrobić swoje drzewko owocowe.....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988840"/>
            <a:ext cx="4104456" cy="4234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 descr="C:\Users\Halina\AppData\Local\Microsoft\Windows\Temporary Internet Files\Content.IE5\463GD78K\MC900438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2636912"/>
            <a:ext cx="33123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000" dirty="0" smtClean="0"/>
              <a:t>Potrzebujesz</a:t>
            </a:r>
            <a:r>
              <a:rPr lang="cs-CZ" sz="2000" dirty="0" smtClean="0"/>
              <a:t>: </a:t>
            </a:r>
            <a:r>
              <a:rPr lang="cs-CZ" sz="2000" dirty="0" err="1" smtClean="0"/>
              <a:t>zielony</a:t>
            </a:r>
            <a:r>
              <a:rPr lang="cs-CZ" sz="2000" dirty="0" smtClean="0"/>
              <a:t> karton, </a:t>
            </a:r>
            <a:r>
              <a:rPr lang="cs-CZ" sz="2000" dirty="0" err="1" smtClean="0"/>
              <a:t>czarny</a:t>
            </a:r>
            <a:r>
              <a:rPr lang="cs-CZ" sz="2000" dirty="0" smtClean="0"/>
              <a:t> </a:t>
            </a:r>
            <a:r>
              <a:rPr lang="cs-CZ" sz="2000" dirty="0" err="1" smtClean="0"/>
              <a:t>atrament</a:t>
            </a:r>
            <a:r>
              <a:rPr lang="cs-CZ" sz="2000" dirty="0" smtClean="0"/>
              <a:t> , r</a:t>
            </a:r>
            <a:r>
              <a:rPr lang="pl-PL" sz="2000" dirty="0" smtClean="0"/>
              <a:t>óżową bibułkę, klej.........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31539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620688"/>
            <a:ext cx="7848872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 – adresa (URL):</a:t>
            </a:r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lh5.ggpht.com/ZpFtDxs20qrS6M1f902HQ0NqdvK4fZXdrI8TOHgAfs48JTScZJUUTOpBglFbpT4R05bUoc4=s85</a:t>
            </a:r>
            <a:endParaRPr lang="cs-CZ" sz="1200" dirty="0" smtClean="0"/>
          </a:p>
          <a:p>
            <a:r>
              <a:rPr lang="cs-CZ" sz="1200" dirty="0">
                <a:hlinkClick r:id="rId3"/>
              </a:rPr>
              <a:t>http://lh5.ggpht.com/CbNp_PPp9ulUk36yg8oykQyot2JnZAFkJJJqu2f80JEEeMAyc1XHSrwgDY-_</a:t>
            </a:r>
            <a:r>
              <a:rPr lang="cs-CZ" sz="1200" dirty="0" smtClean="0">
                <a:hlinkClick r:id="rId3"/>
              </a:rPr>
              <a:t>W9YGH7xg=s85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lh3.ggpht.com/lN_r67dO4F98Klrbe1I7VvcfCS9-lyl-6EwaaEMdN5p-0Qm1Y1cKThXWuSFFIfxMcn4ewg=s128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lh5.ggpht.com/GDHwEKfvKsd6zgMwSMriDu7iPmDsFGg9Dbo6_mJlmy5QVyOsvjezfZI68dXQviKItQQC=s113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lh5.ggpht.com/dVS9U0hJnKnGClXnFjNpsQioKH5nT5APUKJT87a-5rKOIBr23Vi-X_pR75hkSXfTxzD2Xg=s113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lh4.ggpht.com/MLSvCZxWFbkfZtYeNv12E8fg94EG-YFrRmjcm7Ka1MKQxo9N0RItnp3zSbJuJYDDRKtKBw=s113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lh6.ggpht.com/2_7mbPZtAQtCgtY7lrGRtcB97gKGIiWdvSJpN4iMOIpxjt8kQe7Fi5O_vZCvG87VxiJ2Vw=s113</a:t>
            </a:r>
            <a:endParaRPr lang="cs-CZ" sz="1200" dirty="0" smtClean="0"/>
          </a:p>
          <a:p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lh3.ggpht.com/14scwsvyEo5BktX4E21qGk37ebx5iHHwjvQCpPLgqp2-NPwHjBUW4l0yX_yU9yBqQkSAjQ=s85</a:t>
            </a:r>
            <a:endParaRPr lang="cs-CZ" sz="1200" dirty="0" smtClean="0"/>
          </a:p>
          <a:p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lh3.ggpht.com/rsSyINsyVrpzHFrfWy1XHQwIeDRJK2pmnYWRjaTDQ1EQN9e7c7vuUXZ-w1UyYpM3UgEenpA=s85</a:t>
            </a:r>
            <a:endParaRPr lang="cs-CZ" sz="1200" dirty="0" smtClean="0"/>
          </a:p>
          <a:p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lh3.ggpht.com/czuK-5CRcZJ5orQKJr7O1D1eFqV167NKxVdeHQcMMiPUyYqTUKlhSNipg9Q4q_1vAlJKtw=s114</a:t>
            </a:r>
            <a:endParaRPr lang="cs-CZ" sz="1200" dirty="0" smtClean="0"/>
          </a:p>
          <a:p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lh6.ggpht.com/AkhNf0UzfTKZR_EqQkgF3kxl5vtoyLn74W3YqMJzHwuUWkLECBVFa16Ulkt8XgIG8PQUQNA=s85</a:t>
            </a:r>
            <a:endParaRPr lang="cs-CZ" sz="1200" dirty="0" smtClean="0"/>
          </a:p>
          <a:p>
            <a:r>
              <a:rPr lang="cs-CZ" sz="1200" dirty="0">
                <a:hlinkClick r:id="rId13"/>
              </a:rPr>
              <a:t>http://lh5.ggpht.com/_</a:t>
            </a:r>
            <a:r>
              <a:rPr lang="cs-CZ" sz="1200" dirty="0" smtClean="0">
                <a:hlinkClick r:id="rId13"/>
              </a:rPr>
              <a:t>wblz7NI4ghy9VlMSFLbUR3f1RiMrPfPSzup7UCdlAJ1FpVhnW7G8TmSxzv0RVsdpR6Zew=s132</a:t>
            </a:r>
            <a:endParaRPr lang="cs-CZ" sz="1200" dirty="0" smtClean="0"/>
          </a:p>
          <a:p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lh4.ggpht.com/XtFIktDcB-iDzzBGjG8_kFKOsP5PuZOrOnFE_Dzuq0JcWVBJXnLKYZk8iBvdKKOLD1pD=s113</a:t>
            </a:r>
            <a:endParaRPr lang="cs-CZ" sz="1200" dirty="0" smtClean="0"/>
          </a:p>
          <a:p>
            <a:r>
              <a:rPr lang="cs-CZ" sz="1200" dirty="0">
                <a:hlinkClick r:id="rId15"/>
              </a:rPr>
              <a:t>http://lh6.ggpht.com/_</a:t>
            </a:r>
            <a:r>
              <a:rPr lang="cs-CZ" sz="1200" dirty="0" smtClean="0">
                <a:hlinkClick r:id="rId15"/>
              </a:rPr>
              <a:t>usfDiqvUvss9lWb_XgFhmiYFBUdeLSQEmYZxrtjtZUZBgq_mP8V4WjgDYZdkGCWYM8gm7g=s115</a:t>
            </a:r>
            <a:endParaRPr lang="cs-CZ" sz="1200" dirty="0" smtClean="0"/>
          </a:p>
          <a:p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lh6.ggpht.com/q-qe4dtrwSflcoxbe7PGvsWVUvFiD06OWDnWZMX2frgv8Xxt7qcWYNXV1hH1UicW-9LFM_k=s85</a:t>
            </a:r>
            <a:endParaRPr lang="cs-CZ" sz="1200" dirty="0" smtClean="0"/>
          </a:p>
          <a:p>
            <a:r>
              <a:rPr lang="cs-CZ" sz="1200" dirty="0">
                <a:hlinkClick r:id="rId17"/>
              </a:rPr>
              <a:t>http://</a:t>
            </a:r>
            <a:r>
              <a:rPr lang="cs-CZ" sz="1200" dirty="0" smtClean="0">
                <a:hlinkClick r:id="rId17"/>
              </a:rPr>
              <a:t>lh5.ggpht.com/Zgnx5gxXTvHnCFcLXInXCnYHHV6e8vOt4-xXLr9SL9cmwEpzDu6mDGSipJtibIbUsWUC14s=s112</a:t>
            </a:r>
            <a:endParaRPr lang="cs-CZ" sz="1200" dirty="0" smtClean="0"/>
          </a:p>
          <a:p>
            <a:r>
              <a:rPr lang="cs-CZ" sz="1200" dirty="0">
                <a:hlinkClick r:id="rId18"/>
              </a:rPr>
              <a:t>http://</a:t>
            </a:r>
            <a:r>
              <a:rPr lang="cs-CZ" sz="1200" dirty="0" smtClean="0">
                <a:hlinkClick r:id="rId18"/>
              </a:rPr>
              <a:t>lh6.ggpht.com/RTx5lzXI9NWyl71HB03tymFL_55pdhqOUnZC3DztYsFSwsazAx9-GRfpZTXyj0ZpfQ3gcw=s127</a:t>
            </a:r>
            <a:endParaRPr lang="cs-CZ" sz="1200" dirty="0" smtClean="0"/>
          </a:p>
          <a:p>
            <a:r>
              <a:rPr lang="cs-CZ" sz="1200" dirty="0">
                <a:hlinkClick r:id="rId19"/>
              </a:rPr>
              <a:t>http://</a:t>
            </a:r>
            <a:r>
              <a:rPr lang="cs-CZ" sz="1200" dirty="0" smtClean="0">
                <a:hlinkClick r:id="rId19"/>
              </a:rPr>
              <a:t>lh6.ggpht.com/PkBYRDmel-DXLx5y1FNfReoyaxTxHCzM_3z3FklzWyqPh64tQ-qy-I5mjFR004C-35UnIw=s128</a:t>
            </a:r>
            <a:endParaRPr lang="cs-CZ" sz="1200" dirty="0" smtClean="0"/>
          </a:p>
          <a:p>
            <a:r>
              <a:rPr lang="cs-CZ" sz="1200" dirty="0">
                <a:hlinkClick r:id="rId20"/>
              </a:rPr>
              <a:t>http://</a:t>
            </a:r>
            <a:r>
              <a:rPr lang="cs-CZ" sz="1200" dirty="0" smtClean="0">
                <a:hlinkClick r:id="rId20"/>
              </a:rPr>
              <a:t>lh6.ggpht.com/mub3vhlflNP_wlvZjgRF7wK_SZoFpBgss6DtwhyXcSukZpthDOIEHKFClD0Bogdi5ibXNQ=s113</a:t>
            </a:r>
            <a:endParaRPr lang="cs-CZ" sz="1200" dirty="0" smtClean="0"/>
          </a:p>
          <a:p>
            <a:r>
              <a:rPr lang="cs-CZ" sz="1200" dirty="0">
                <a:hlinkClick r:id="rId21"/>
              </a:rPr>
              <a:t>http://</a:t>
            </a:r>
            <a:r>
              <a:rPr lang="cs-CZ" sz="1200" dirty="0" smtClean="0">
                <a:hlinkClick r:id="rId21"/>
              </a:rPr>
              <a:t>lh4.ggpht.com/wGMqiM8U14HQFjYgCGkcBE5xyD8SvHK_kTATGza7WqIH5-1kwwMXQzvKJD-qMi2srzGn-A=s85</a:t>
            </a:r>
            <a:endParaRPr lang="cs-CZ" sz="1200" dirty="0" smtClean="0"/>
          </a:p>
          <a:p>
            <a:r>
              <a:rPr lang="cs-CZ" sz="1200" dirty="0">
                <a:hlinkClick r:id="rId22"/>
              </a:rPr>
              <a:t>http://</a:t>
            </a:r>
            <a:r>
              <a:rPr lang="cs-CZ" sz="1200" dirty="0" smtClean="0">
                <a:hlinkClick r:id="rId22"/>
              </a:rPr>
              <a:t>lh6.ggpht.com/MUKBZBncPmZGDFUDtRZpMMS7qEcQHBnvm8lqTeAC-9kMG2UCWNWcc6LFynyiJDf9bxUW=s135</a:t>
            </a:r>
            <a:endParaRPr lang="cs-CZ" sz="1200" dirty="0" smtClean="0"/>
          </a:p>
          <a:p>
            <a:r>
              <a:rPr lang="cs-CZ" sz="1200" dirty="0">
                <a:hlinkClick r:id="rId23"/>
              </a:rPr>
              <a:t>http://</a:t>
            </a:r>
            <a:r>
              <a:rPr lang="cs-CZ" sz="1200" dirty="0" smtClean="0">
                <a:hlinkClick r:id="rId23"/>
              </a:rPr>
              <a:t>lh4.ggpht.com/CYFSx_bAgSHu5QVgcjO13tcQowc_SG4swI69p4L6Y2qvsTjfEoU0afIkK1WeD8a67L7vKw=s108</a:t>
            </a:r>
            <a:endParaRPr lang="cs-CZ" sz="1200" dirty="0" smtClean="0"/>
          </a:p>
          <a:p>
            <a:r>
              <a:rPr lang="cs-CZ" sz="1200" dirty="0">
                <a:hlinkClick r:id="rId24"/>
              </a:rPr>
              <a:t>http://</a:t>
            </a:r>
            <a:r>
              <a:rPr lang="cs-CZ" sz="1200" dirty="0" smtClean="0">
                <a:hlinkClick r:id="rId24"/>
              </a:rPr>
              <a:t>lh6.ggpht.com/rrQ8PT2kydXSGfWNCNGWYCh6nLrBE58S9CEm3rGlvouxAYLDugsWtZMBB7PzqRbCwBrb5Q=s108</a:t>
            </a:r>
            <a:endParaRPr lang="cs-CZ" sz="1200" dirty="0" smtClean="0"/>
          </a:p>
          <a:p>
            <a:r>
              <a:rPr lang="cs-CZ" sz="1200" dirty="0">
                <a:hlinkClick r:id="rId25"/>
              </a:rPr>
              <a:t>http://</a:t>
            </a:r>
            <a:r>
              <a:rPr lang="cs-CZ" sz="1200" dirty="0" smtClean="0">
                <a:hlinkClick r:id="rId25"/>
              </a:rPr>
              <a:t>lh5.ggpht.com/XBy9SJJD3MtwZv5MjbV2ZeeqSQLBsMkmIffTlmI1RdQ_fVBGz5tSO3P6Z6wIRkSS-an8=s113</a:t>
            </a:r>
            <a:endParaRPr lang="cs-CZ" sz="1200" dirty="0" smtClean="0"/>
          </a:p>
          <a:p>
            <a:r>
              <a:rPr lang="cs-CZ" sz="1200" dirty="0">
                <a:hlinkClick r:id="rId26"/>
              </a:rPr>
              <a:t>http://</a:t>
            </a:r>
            <a:r>
              <a:rPr lang="cs-CZ" sz="1200" dirty="0" smtClean="0">
                <a:hlinkClick r:id="rId26"/>
              </a:rPr>
              <a:t>lh6.ggpht.com/lANnxg3hmzd2UqXugLrG4w7RIl8WVu8wI3qc27Gesvw82qZ0zbqKKtHWCfjEa1UJGiUAmg=s85</a:t>
            </a:r>
            <a:endParaRPr lang="cs-CZ" sz="1200" dirty="0" smtClean="0"/>
          </a:p>
          <a:p>
            <a:r>
              <a:rPr lang="cs-CZ" sz="1200" dirty="0">
                <a:hlinkClick r:id="rId27"/>
              </a:rPr>
              <a:t>http://</a:t>
            </a:r>
            <a:r>
              <a:rPr lang="cs-CZ" sz="1200" dirty="0" smtClean="0">
                <a:hlinkClick r:id="rId27"/>
              </a:rPr>
              <a:t>lh3.ggpht.com/J8pte6HbPbn16ANU0Q1qv1giK2aeNnWpqoqjoywNyOfmUfaVDJzVQOLVeU0cx_TT9TKTkw=s85</a:t>
            </a:r>
            <a:endParaRPr lang="cs-CZ" sz="1200" dirty="0" smtClean="0"/>
          </a:p>
          <a:p>
            <a:r>
              <a:rPr lang="cs-CZ" sz="1200" dirty="0" smtClean="0">
                <a:hlinkClick r:id="rId28"/>
              </a:rPr>
              <a:t>www.office.microsoft.com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491522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103</TotalTime>
  <Words>281</Words>
  <Application>Microsoft Office PowerPoint</Application>
  <PresentationFormat>Předvádění na obrazovce (4:3)</PresentationFormat>
  <Paragraphs>85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Human</vt:lpstr>
      <vt:lpstr>Drzewa owocowe</vt:lpstr>
      <vt:lpstr>Prezentace aplikace PowerPoint</vt:lpstr>
      <vt:lpstr>Części drzewa owocowego:</vt:lpstr>
      <vt:lpstr>Rodzaje drzew owocowych: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Które owoce mają jąderka a które pestki?</vt:lpstr>
      <vt:lpstr>Zanim zjesz owoc, trzeba go dobrze umyć!</vt:lpstr>
      <vt:lpstr>Co wszystko można zrobić z owoców?</vt:lpstr>
      <vt:lpstr>Opowiedz o drzewach owocowych w swoim ogrodzie. Kto sadził  te drzewa?</vt:lpstr>
      <vt:lpstr>Spróbuj zrobić swoje drzewko owocowe.....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Drzewa owocowe</dc:title>
  <dc:creator>Halina Kulig</dc:creator>
  <cp:lastModifiedBy>User</cp:lastModifiedBy>
  <cp:revision>15</cp:revision>
  <dcterms:created xsi:type="dcterms:W3CDTF">2012-03-19T10:11:01Z</dcterms:created>
  <dcterms:modified xsi:type="dcterms:W3CDTF">2013-05-27T20:05:20Z</dcterms:modified>
</cp:coreProperties>
</file>