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1" r:id="rId5"/>
    <p:sldId id="265" r:id="rId6"/>
    <p:sldId id="262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3E67867-63AC-4ABA-8093-F5F0DC73C75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E5C3B6B-C5FF-4F87-A345-37186AF943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qfZVqZkMpMG6ySY3-Mg4Fp0X4m6zWjrZ_dmYXr9drNog5Xtsik7NW_bkQP7aQEroMc2CAQ=s127" TargetMode="External"/><Relationship Id="rId3" Type="http://schemas.openxmlformats.org/officeDocument/2006/relationships/hyperlink" Target="http://lh4.ggpht.com/6_wQ4JtcQGpdWNRCXM8YtAzyLb-FugSQ5ohz6QLvvUWOciCpcgRcTJhpnqjHrimnLGmM4g=s162" TargetMode="External"/><Relationship Id="rId7" Type="http://schemas.openxmlformats.org/officeDocument/2006/relationships/hyperlink" Target="http://lh5.ggpht.com/bAAtFWh-NOaO6mN8tQiwHAkJsNRRyszDBSUZMAUUKBzO6eMvBO9DvslEfKAe50ShIQrnpg=s151" TargetMode="External"/><Relationship Id="rId12" Type="http://schemas.openxmlformats.org/officeDocument/2006/relationships/hyperlink" Target="http://lh6.ggpht.com/KH9nFXQqDgRD_6pzTZperpglvzLQXuZ1UNHBhBzDUhgJAOi8YgJgOawaB6rjw5VW9VfzMQ=s127" TargetMode="External"/><Relationship Id="rId2" Type="http://schemas.openxmlformats.org/officeDocument/2006/relationships/hyperlink" Target="http://lh3.ggpht.com/1diCXz0M1HIwAAk8Ubw85eiIcppX5NqQIcuPUyTizMCTPERwv-Bo80auoygNyzNwVPxqYQ=s15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lh6.ggpht.com/oaM-fLuP8yYW-buAHfQcyPlKzQTc40wdYtfno1wJIEjgCocqwODusEzrKihOLP6jLekZZg=s114" TargetMode="External"/><Relationship Id="rId11" Type="http://schemas.openxmlformats.org/officeDocument/2006/relationships/hyperlink" Target="http://lh5.ggpht.com/6XeAsGFX1QLkRdFlFtGBdJ1AvzxcjE0eiZv30Vt3Cruv-NresT4U8BiML3CYKLZ0ijRY=s85" TargetMode="External"/><Relationship Id="rId5" Type="http://schemas.openxmlformats.org/officeDocument/2006/relationships/hyperlink" Target="http://lh3.ggpht.com/tLIQwiKQTgIXtc5T_ZRrKt3xWVmOM7ft7auPiPVuKpR970VHTbaYjPurbwYjWOELhQHBJWg=s127" TargetMode="External"/><Relationship Id="rId10" Type="http://schemas.openxmlformats.org/officeDocument/2006/relationships/hyperlink" Target="http://lh3.ggpht.com/HHUb7wnRNPkE8O-_4w_HCed8xRVaFqkGL6O7yNWQI4g4hlw5T_DPlLOQmJu_tZL9s7Of=s113" TargetMode="External"/><Relationship Id="rId4" Type="http://schemas.openxmlformats.org/officeDocument/2006/relationships/hyperlink" Target="http://lh4.ggpht.com/gJYsqZ-SK2k0FWlVtjmu3mT9WhtFL-V_bLjKxFQeRjcKOQFQ5K6_iQWXAArVHOPhoSYllA=s114" TargetMode="External"/><Relationship Id="rId9" Type="http://schemas.openxmlformats.org/officeDocument/2006/relationships/hyperlink" Target="http://lh5.ggpht.com/lOT7vodNPCmBZWrWbVHMLvSB14oe5BagTMYpRljJeEr4SqVRhCOwQNbmTp2JBbY1kPOu_Q=s1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Wielkanoc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57700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526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4702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4340338"/>
              </p:ext>
            </p:extLst>
          </p:nvPr>
        </p:nvGraphicFramePr>
        <p:xfrm>
          <a:off x="2437003" y="1052736"/>
          <a:ext cx="4536504" cy="5375074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53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VY_32_INOVACE_20_WIELKANOC II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</a:tr>
              <a:tr h="75989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9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2229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57936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7936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29.3.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9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95301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 základních  znalostí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z tem. okruhu: Velikonoce</a:t>
                      </a:r>
                      <a:r>
                        <a:rPr lang="cs-CZ" sz="1100" baseline="0" dirty="0" smtClean="0">
                          <a:effectLst/>
                        </a:rPr>
                        <a:t>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57936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0934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effectLst/>
                        </a:rPr>
                        <a:t>  z tematického okruhu : Velikonoce a jejich tradice;</a:t>
                      </a: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459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8</a:t>
                      </a:r>
                      <a:endParaRPr lang="cs-CZ" sz="1100" baseline="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374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744" cy="1143000"/>
          </a:xfrm>
        </p:spPr>
        <p:txBody>
          <a:bodyPr/>
          <a:lstStyle/>
          <a:p>
            <a:r>
              <a:rPr lang="cs-CZ" dirty="0" err="1" smtClean="0"/>
              <a:t>Wielkanoc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to jedno z </a:t>
            </a:r>
            <a:r>
              <a:rPr lang="cs-CZ" dirty="0" err="1" smtClean="0"/>
              <a:t>najwa</a:t>
            </a:r>
            <a:r>
              <a:rPr lang="pl-PL" dirty="0" smtClean="0"/>
              <a:t>żniejszych świąt, jakie obchodzimy. Wiąże się z nim wiele ludowych zwyczajów, jak:</a:t>
            </a:r>
          </a:p>
          <a:p>
            <a:pPr>
              <a:buFontTx/>
              <a:buChar char="-"/>
            </a:pPr>
            <a:r>
              <a:rPr lang="pl-PL" dirty="0" smtClean="0"/>
              <a:t> pisanki  </a:t>
            </a:r>
          </a:p>
          <a:p>
            <a:pPr>
              <a:buFontTx/>
              <a:buChar char="-"/>
            </a:pPr>
            <a:r>
              <a:rPr lang="pl-PL" dirty="0" smtClean="0"/>
              <a:t>śmigus – dyngus.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45024"/>
            <a:ext cx="3960440" cy="208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0601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6777317" cy="3508977"/>
          </a:xfrm>
        </p:spPr>
        <p:txBody>
          <a:bodyPr/>
          <a:lstStyle/>
          <a:p>
            <a:r>
              <a:rPr lang="cs-CZ" dirty="0" err="1" smtClean="0"/>
              <a:t>Opowiedz</a:t>
            </a:r>
            <a:r>
              <a:rPr lang="cs-CZ" dirty="0" smtClean="0"/>
              <a:t>, </a:t>
            </a:r>
            <a:r>
              <a:rPr lang="cs-CZ" dirty="0" err="1" smtClean="0"/>
              <a:t>jakie</a:t>
            </a:r>
            <a:r>
              <a:rPr lang="cs-CZ" dirty="0" smtClean="0"/>
              <a:t> </a:t>
            </a:r>
            <a:r>
              <a:rPr lang="cs-CZ" dirty="0" err="1" smtClean="0"/>
              <a:t>potrawy</a:t>
            </a:r>
            <a:r>
              <a:rPr lang="cs-CZ" dirty="0" smtClean="0"/>
              <a:t>  </a:t>
            </a:r>
            <a:r>
              <a:rPr lang="cs-CZ" dirty="0" err="1" smtClean="0"/>
              <a:t>wielkanocne</a:t>
            </a:r>
            <a:r>
              <a:rPr lang="cs-CZ" dirty="0" smtClean="0"/>
              <a:t> </a:t>
            </a:r>
            <a:r>
              <a:rPr lang="cs-CZ" dirty="0" err="1" smtClean="0"/>
              <a:t>przygotowywujecie</a:t>
            </a:r>
            <a:r>
              <a:rPr lang="cs-CZ" dirty="0" smtClean="0"/>
              <a:t> u </a:t>
            </a:r>
            <a:r>
              <a:rPr lang="cs-CZ" dirty="0" err="1" smtClean="0"/>
              <a:t>Was</a:t>
            </a:r>
            <a:r>
              <a:rPr lang="cs-CZ" dirty="0" smtClean="0"/>
              <a:t> w domu: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127" y="1556792"/>
            <a:ext cx="2736304" cy="1831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55" y="1758091"/>
            <a:ext cx="2808312" cy="2103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40768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40" y="4437112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439" y="4202735"/>
            <a:ext cx="2952328" cy="2068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119" y="3698883"/>
            <a:ext cx="2880320" cy="1916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40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2852936"/>
            <a:ext cx="6637468" cy="1362075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Spr</a:t>
            </a:r>
            <a:r>
              <a:rPr lang="pl-PL" sz="2800" dirty="0" smtClean="0"/>
              <a:t>óbuj wymyśleć krótką wielkanocną bajeczkę........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403648" y="4725144"/>
            <a:ext cx="6637467" cy="1520413"/>
          </a:xfrm>
        </p:spPr>
        <p:txBody>
          <a:bodyPr/>
          <a:lstStyle/>
          <a:p>
            <a:r>
              <a:rPr lang="pl-PL" dirty="0" smtClean="0"/>
              <a:t>Zastosuj w swoim opowiadaniu wyrazy: </a:t>
            </a:r>
          </a:p>
          <a:p>
            <a:r>
              <a:rPr lang="pl-PL" sz="2400" dirty="0" smtClean="0">
                <a:solidFill>
                  <a:schemeClr val="accent3">
                    <a:lumMod val="75000"/>
                  </a:schemeClr>
                </a:solidFill>
              </a:rPr>
              <a:t>Wiosna, przechadzka, królik, bocian, babka.......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935" y="476672"/>
            <a:ext cx="3575902" cy="267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664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24744"/>
            <a:ext cx="3796457" cy="5061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Wykoloruj swoją</a:t>
            </a:r>
            <a:br>
              <a:rPr lang="pl-PL" dirty="0" smtClean="0"/>
            </a:br>
            <a:r>
              <a:rPr lang="pl-PL" dirty="0" smtClean="0"/>
              <a:t> pisankę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24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sz="3100" dirty="0" err="1" smtClean="0"/>
              <a:t>Napisz</a:t>
            </a:r>
            <a:r>
              <a:rPr lang="cs-CZ" sz="3100" dirty="0" smtClean="0"/>
              <a:t> </a:t>
            </a:r>
            <a:r>
              <a:rPr lang="cs-CZ" sz="3100" dirty="0" err="1" smtClean="0"/>
              <a:t>kr</a:t>
            </a:r>
            <a:r>
              <a:rPr lang="pl-PL" sz="3100" dirty="0" smtClean="0"/>
              <a:t>ótkie życzenie wielkanocne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00808"/>
            <a:ext cx="6552728" cy="4368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56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340768"/>
            <a:ext cx="79208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 – adresa (URL):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lh3.ggpht.com/1diCXz0M1HIwAAk8Ubw85eiIcppX5NqQIcuPUyTizMCTPERwv-Bo80auoygNyzNwVPxqYQ=s151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lh4.ggpht.com/6_wQ4JtcQGpdWNRCXM8YtAzyLb-FugSQ5ohz6QLvvUWOciCpcgRcTJhpnqjHrimnLGmM4g=s162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lh4.ggpht.com/gJYsqZ-SK2k0FWlVtjmu3mT9WhtFL-V_bLjKxFQeRjcKOQFQ5K6_iQWXAArVHOPhoSYllA=s114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lh3.ggpht.com/tLIQwiKQTgIXtc5T_ZRrKt3xWVmOM7ft7auPiPVuKpR970VHTbaYjPurbwYjWOELhQHBJWg=s127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lh6.ggpht.com/oaM-fLuP8yYW-buAHfQcyPlKzQTc40wdYtfno1wJIEjgCocqwODusEzrKihOLP6jLekZZg=s114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lh5.ggpht.com/bAAtFWh-NOaO6mN8tQiwHAkJsNRRyszDBSUZMAUUKBzO6eMvBO9DvslEfKAe50ShIQrnpg=s151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lh5.ggpht.com/qfZVqZkMpMG6ySY3-Mg4Fp0X4m6zWjrZ_dmYXr9drNog5Xtsik7NW_bkQP7aQEroMc2CAQ=s127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lh5.ggpht.com/lOT7vodNPCmBZWrWbVHMLvSB14oe5BagTMYpRljJeEr4SqVRhCOwQNbmTp2JBbY1kPOu_Q=s121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http://lh3.ggpht.com/HHUb7wnRNPkE8O-_</a:t>
            </a:r>
            <a:r>
              <a:rPr lang="cs-CZ" sz="1200" dirty="0" smtClean="0">
                <a:hlinkClick r:id="rId10"/>
              </a:rPr>
              <a:t>4w_HCed8xRVaFqkGL6O7yNWQI4g4hlw5T_DPlLOQmJu_tZL9s7Of=s113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lh5.ggpht.com/6XeAsGFX1QLkRdFlFtGBdJ1AvzxcjE0eiZv30Vt3Cruv-NresT4U8BiML3CYKLZ0ijRY=s85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lh6.ggpht.com/KH9nFXQqDgRD_6pzTZperpglvzLQXuZ1UNHBhBzDUhgJAOi8YgJgOawaB6rjw5VW9VfzMQ=s127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66726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118</TotalTime>
  <Words>212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Wielkanoc </vt:lpstr>
      <vt:lpstr>Prezentace aplikace PowerPoint</vt:lpstr>
      <vt:lpstr>Wielkanoc </vt:lpstr>
      <vt:lpstr>Prezentace aplikace PowerPoint</vt:lpstr>
      <vt:lpstr>Spróbuj wymyśleć krótką wielkanocną bajeczkę........</vt:lpstr>
      <vt:lpstr>Wykoloruj swoją  pisankę:</vt:lpstr>
      <vt:lpstr>Napisz krótkie życzenie wielkanocne: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Wielkanoc </dc:title>
  <dc:creator>Halina Kulig</dc:creator>
  <cp:lastModifiedBy>User</cp:lastModifiedBy>
  <cp:revision>14</cp:revision>
  <dcterms:created xsi:type="dcterms:W3CDTF">2012-03-12T18:30:39Z</dcterms:created>
  <dcterms:modified xsi:type="dcterms:W3CDTF">2013-05-27T20:34:32Z</dcterms:modified>
</cp:coreProperties>
</file>