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57" r:id="rId2"/>
    <p:sldId id="259" r:id="rId3"/>
    <p:sldId id="262" r:id="rId4"/>
    <p:sldId id="261" r:id="rId5"/>
    <p:sldId id="263" r:id="rId6"/>
    <p:sldId id="264" r:id="rId7"/>
    <p:sldId id="265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bg1"/>
              </a:solidFill>
            </a:rPr>
            <a:t>VY_52_INOVACE_03_PRV_13</a:t>
          </a:r>
          <a:endParaRPr lang="cs-CZ" sz="2000" dirty="0">
            <a:solidFill>
              <a:schemeClr val="bg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bg1"/>
              </a:solidFill>
            </a:rPr>
            <a:t>Mgr. Andrea </a:t>
          </a:r>
          <a:r>
            <a:rPr lang="cs-CZ" sz="2000" dirty="0" err="1" smtClean="0">
              <a:solidFill>
                <a:schemeClr val="bg1"/>
              </a:solidFill>
            </a:rPr>
            <a:t>Kunovjánková</a:t>
          </a:r>
          <a:endParaRPr lang="cs-CZ" sz="2000" dirty="0">
            <a:solidFill>
              <a:schemeClr val="bg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PRV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bg1"/>
              </a:solidFill>
            </a:rPr>
            <a:t>– 1.B – Dny v týdnu</a:t>
          </a:r>
          <a:endParaRPr lang="cs-CZ" sz="2000" dirty="0">
            <a:solidFill>
              <a:schemeClr val="bg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8067C3-75AC-465D-A1E0-423246FA1D4E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52BF7A-41FE-439E-B14D-F29522CF4091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E0079DB-AE42-457F-B084-B07002881300}" type="presOf" srcId="{D8197B8C-B260-4A16-BDF4-0947B075E274}" destId="{5A5FFA88-C948-4069-8E93-59FA12366E83}" srcOrd="1" destOrd="0" presId="urn:microsoft.com/office/officeart/2005/8/layout/target3"/>
    <dgm:cxn modelId="{5C40F1E7-4051-4095-BDA8-19B5B6CBFC21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3E21A58-5561-4807-9E3A-E48E435BA012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6630557-68A1-467E-9155-A82BEAAB65B7}" type="presOf" srcId="{757F3AB3-0718-4624-B441-E567A8F0AB56}" destId="{333A1088-737F-45CB-B68E-254E46348037}" srcOrd="0" destOrd="0" presId="urn:microsoft.com/office/officeart/2005/8/layout/target3"/>
    <dgm:cxn modelId="{6CB4880E-8E01-420E-A015-1CB1FA7D838E}" type="presOf" srcId="{4C35D32F-0EAB-4CD7-82EE-45574DC2A586}" destId="{890E4F0B-2866-4A3F-A3C7-2A14B1797930}" srcOrd="1" destOrd="0" presId="urn:microsoft.com/office/officeart/2005/8/layout/target3"/>
    <dgm:cxn modelId="{921FBCB1-CBF9-44FC-BF60-D203EE9C5DEF}" type="presOf" srcId="{B651F6E3-6281-48DB-9319-2AEAFDAE7572}" destId="{6BB5E863-4638-4E1D-BFDE-399D028AC4ED}" srcOrd="1" destOrd="0" presId="urn:microsoft.com/office/officeart/2005/8/layout/target3"/>
    <dgm:cxn modelId="{40E3ACAF-7A97-4852-A171-4EA894CCE58B}" type="presOf" srcId="{D1B46980-6531-4606-95E6-44980827E919}" destId="{2BE915AB-18AA-4053-B92C-3BFC9ED204BB}" srcOrd="1" destOrd="0" presId="urn:microsoft.com/office/officeart/2005/8/layout/target3"/>
    <dgm:cxn modelId="{D7E8E938-E5FD-45A8-A985-805D08FD8E58}" type="presOf" srcId="{B651F6E3-6281-48DB-9319-2AEAFDAE7572}" destId="{619D679B-A015-4ECF-8348-D1034C574F40}" srcOrd="0" destOrd="0" presId="urn:microsoft.com/office/officeart/2005/8/layout/target3"/>
    <dgm:cxn modelId="{7536FC57-AF76-4332-803D-7A93CEE51756}" type="presOf" srcId="{D1D4F407-5343-4D3F-B5B9-D407B03CAEB4}" destId="{D005CE8C-CC26-4C3E-AC11-E15060ECD759}" srcOrd="0" destOrd="0" presId="urn:microsoft.com/office/officeart/2005/8/layout/target3"/>
    <dgm:cxn modelId="{2CC8DF95-10F2-496E-9DF0-5113426C8FD3}" type="presParOf" srcId="{333A1088-737F-45CB-B68E-254E46348037}" destId="{F5ABB229-8D3B-4694-996A-96F23CF14429}" srcOrd="0" destOrd="0" presId="urn:microsoft.com/office/officeart/2005/8/layout/target3"/>
    <dgm:cxn modelId="{948D8651-7DD4-4683-96AA-5020A96A296B}" type="presParOf" srcId="{333A1088-737F-45CB-B68E-254E46348037}" destId="{F41139FD-01EE-4571-8B17-4FB00FC51163}" srcOrd="1" destOrd="0" presId="urn:microsoft.com/office/officeart/2005/8/layout/target3"/>
    <dgm:cxn modelId="{72AB04B2-96E6-41C0-83CB-F661E99C377C}" type="presParOf" srcId="{333A1088-737F-45CB-B68E-254E46348037}" destId="{D005CE8C-CC26-4C3E-AC11-E15060ECD759}" srcOrd="2" destOrd="0" presId="urn:microsoft.com/office/officeart/2005/8/layout/target3"/>
    <dgm:cxn modelId="{60BF5B1B-7256-4DB7-9418-80244CC7B6EE}" type="presParOf" srcId="{333A1088-737F-45CB-B68E-254E46348037}" destId="{2C702D82-9B77-49B7-9568-BB8EB47C3372}" srcOrd="3" destOrd="0" presId="urn:microsoft.com/office/officeart/2005/8/layout/target3"/>
    <dgm:cxn modelId="{EAB7CC75-8B7B-440E-9DB2-E39414A79BC9}" type="presParOf" srcId="{333A1088-737F-45CB-B68E-254E46348037}" destId="{A52A0455-90FF-4808-ABD0-F02540D31D5A}" srcOrd="4" destOrd="0" presId="urn:microsoft.com/office/officeart/2005/8/layout/target3"/>
    <dgm:cxn modelId="{A2C3AD6A-A30B-4D4D-A204-F330D88616E0}" type="presParOf" srcId="{333A1088-737F-45CB-B68E-254E46348037}" destId="{6140AFEC-043D-4C43-A2F9-D0F5331DF3A3}" srcOrd="5" destOrd="0" presId="urn:microsoft.com/office/officeart/2005/8/layout/target3"/>
    <dgm:cxn modelId="{0D1E4210-DE07-4E0C-B3DE-DCA17F2FF70D}" type="presParOf" srcId="{333A1088-737F-45CB-B68E-254E46348037}" destId="{9358AC05-5D7D-4327-9F80-1AD486AEA664}" srcOrd="6" destOrd="0" presId="urn:microsoft.com/office/officeart/2005/8/layout/target3"/>
    <dgm:cxn modelId="{1151AA39-143A-4A34-81B9-0530136801DC}" type="presParOf" srcId="{333A1088-737F-45CB-B68E-254E46348037}" destId="{313FC574-E1CD-4FB4-B054-0B805CE0447D}" srcOrd="7" destOrd="0" presId="urn:microsoft.com/office/officeart/2005/8/layout/target3"/>
    <dgm:cxn modelId="{8ACCD7E7-A502-4BCC-9090-9D471F873577}" type="presParOf" srcId="{333A1088-737F-45CB-B68E-254E46348037}" destId="{619D679B-A015-4ECF-8348-D1034C574F40}" srcOrd="8" destOrd="0" presId="urn:microsoft.com/office/officeart/2005/8/layout/target3"/>
    <dgm:cxn modelId="{22114EA4-617E-44EE-95E3-336285F5BFCE}" type="presParOf" srcId="{333A1088-737F-45CB-B68E-254E46348037}" destId="{322283A8-4A27-4CDA-BAE3-F381106A9174}" srcOrd="9" destOrd="0" presId="urn:microsoft.com/office/officeart/2005/8/layout/target3"/>
    <dgm:cxn modelId="{527E08CA-430D-4458-A1D5-E8C97C551386}" type="presParOf" srcId="{333A1088-737F-45CB-B68E-254E46348037}" destId="{FFC9F71D-1B4F-4AD9-A4A6-86ADEFC8AF5C}" srcOrd="10" destOrd="0" presId="urn:microsoft.com/office/officeart/2005/8/layout/target3"/>
    <dgm:cxn modelId="{AA4A6B33-8223-4660-833E-72D6FAFA35CF}" type="presParOf" srcId="{333A1088-737F-45CB-B68E-254E46348037}" destId="{25B08C86-7E15-44DC-BE7F-FFB55DD49D12}" srcOrd="11" destOrd="0" presId="urn:microsoft.com/office/officeart/2005/8/layout/target3"/>
    <dgm:cxn modelId="{9D53A727-C92D-4907-9355-BF51264B51E9}" type="presParOf" srcId="{333A1088-737F-45CB-B68E-254E46348037}" destId="{76644BE8-9D7C-4C09-B250-3D10AF48CBB7}" srcOrd="12" destOrd="0" presId="urn:microsoft.com/office/officeart/2005/8/layout/target3"/>
    <dgm:cxn modelId="{244F1F75-FCCA-4EEF-8E93-63076A54CFED}" type="presParOf" srcId="{333A1088-737F-45CB-B68E-254E46348037}" destId="{EE85B701-7295-41C0-BA7A-34D3756A2AE6}" srcOrd="13" destOrd="0" presId="urn:microsoft.com/office/officeart/2005/8/layout/target3"/>
    <dgm:cxn modelId="{861E908D-C8A8-4263-902E-216880AAFBF4}" type="presParOf" srcId="{333A1088-737F-45CB-B68E-254E46348037}" destId="{8BEBB6EC-1DAA-4CAC-8A25-BC0FCBD5DBD5}" srcOrd="14" destOrd="0" presId="urn:microsoft.com/office/officeart/2005/8/layout/target3"/>
    <dgm:cxn modelId="{C0B8C512-462A-4D26-A15E-DBBE5CF087DC}" type="presParOf" srcId="{333A1088-737F-45CB-B68E-254E46348037}" destId="{AED2198E-93D5-4001-81B4-73124B309672}" srcOrd="15" destOrd="0" presId="urn:microsoft.com/office/officeart/2005/8/layout/target3"/>
    <dgm:cxn modelId="{0B19F0C6-0E1D-458A-8AE6-D1243C1E7FB3}" type="presParOf" srcId="{333A1088-737F-45CB-B68E-254E46348037}" destId="{2BE915AB-18AA-4053-B92C-3BFC9ED204BB}" srcOrd="16" destOrd="0" presId="urn:microsoft.com/office/officeart/2005/8/layout/target3"/>
    <dgm:cxn modelId="{80D77952-FC19-4F9E-954A-E49389AAAA07}" type="presParOf" srcId="{333A1088-737F-45CB-B68E-254E46348037}" destId="{6BB5E863-4638-4E1D-BFDE-399D028AC4ED}" srcOrd="17" destOrd="0" presId="urn:microsoft.com/office/officeart/2005/8/layout/target3"/>
    <dgm:cxn modelId="{02A333BE-8C40-46A2-A529-C578B890BBFF}" type="presParOf" srcId="{333A1088-737F-45CB-B68E-254E46348037}" destId="{5A5FFA88-C948-4069-8E93-59FA12366E83}" srcOrd="18" destOrd="0" presId="urn:microsoft.com/office/officeart/2005/8/layout/target3"/>
    <dgm:cxn modelId="{B5CF438A-E43C-476B-B58A-B745813C596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bg1"/>
              </a:solidFill>
            </a:rPr>
            <a:t>Mgr. Andrea </a:t>
          </a:r>
          <a:r>
            <a:rPr lang="cs-CZ" sz="2000" kern="1200" dirty="0" err="1" smtClean="0">
              <a:solidFill>
                <a:schemeClr val="bg1"/>
              </a:solidFill>
            </a:rPr>
            <a:t>Kunovjánková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bg1"/>
              </a:solidFill>
            </a:rPr>
            <a:t>VY_52_INOVACE_03_PRV_13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PRV</a:t>
          </a:r>
          <a:r>
            <a:rPr lang="cs-CZ" sz="2000" kern="1200" dirty="0" smtClean="0">
              <a:solidFill>
                <a:srgbClr val="FF0000"/>
              </a:solidFill>
            </a:rPr>
            <a:t> </a:t>
          </a:r>
          <a:r>
            <a:rPr lang="cs-CZ" sz="2000" kern="1200" dirty="0" smtClean="0">
              <a:solidFill>
                <a:schemeClr val="bg1"/>
              </a:solidFill>
            </a:rPr>
            <a:t>– 1.B – Dny v týdnu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D9A3D3-6BC3-46C5-AE25-BC55609BE094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9F9A62-8899-4A3B-B6E2-9B68FE3A8D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593C8-9287-470E-81CE-B00B8ACE38B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75E85-9BF6-4B2E-BA1C-F82216B92C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593C8-9287-470E-81CE-B00B8ACE38B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75E85-9BF6-4B2E-BA1C-F82216B92C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593C8-9287-470E-81CE-B00B8ACE38B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75E85-9BF6-4B2E-BA1C-F82216B92C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593C8-9287-470E-81CE-B00B8ACE38B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75E85-9BF6-4B2E-BA1C-F82216B92C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593C8-9287-470E-81CE-B00B8ACE38B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75E85-9BF6-4B2E-BA1C-F82216B92C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593C8-9287-470E-81CE-B00B8ACE38B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75E85-9BF6-4B2E-BA1C-F82216B92C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593C8-9287-470E-81CE-B00B8ACE38B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75E85-9BF6-4B2E-BA1C-F82216B92C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593C8-9287-470E-81CE-B00B8ACE38B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75E85-9BF6-4B2E-BA1C-F82216B92C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D34593C8-9287-470E-81CE-B00B8ACE38B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16575E85-9BF6-4B2E-BA1C-F82216B92C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593C8-9287-470E-81CE-B00B8ACE38B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75E85-9BF6-4B2E-BA1C-F82216B92C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593C8-9287-470E-81CE-B00B8ACE38B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75E85-9BF6-4B2E-BA1C-F82216B92C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34593C8-9287-470E-81CE-B00B8ACE38B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6575E85-9BF6-4B2E-BA1C-F82216B92C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jpeg"/><Relationship Id="rId9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3789040"/>
            <a:ext cx="5407152" cy="1064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cs-CZ" sz="2800" dirty="0" smtClean="0">
                <a:latin typeface="Arial" pitchFamily="34" charset="0"/>
                <a:cs typeface="Arial" pitchFamily="34" charset="0"/>
              </a:rPr>
              <a:t>je určeno pro žáky 1.tříd</a:t>
            </a:r>
          </a:p>
          <a:p>
            <a:pPr eaLnBrk="1" hangingPunct="1"/>
            <a:r>
              <a:rPr lang="cs-CZ" sz="2800" dirty="0" smtClean="0">
                <a:latin typeface="Arial" pitchFamily="34" charset="0"/>
                <a:cs typeface="Arial" pitchFamily="34" charset="0"/>
              </a:rPr>
              <a:t>je použit PowerPoint</a:t>
            </a:r>
          </a:p>
          <a:p>
            <a:pPr eaLnBrk="1" hangingPunct="1"/>
            <a:r>
              <a:rPr lang="cs-CZ" sz="2800" dirty="0" smtClean="0">
                <a:latin typeface="Arial" pitchFamily="34" charset="0"/>
                <a:cs typeface="Arial" pitchFamily="34" charset="0"/>
              </a:rPr>
              <a:t>je určeno pro interaktivní tabuli</a:t>
            </a:r>
          </a:p>
          <a:p>
            <a:pPr eaLnBrk="1" hangingPunct="1"/>
            <a:r>
              <a:rPr lang="cs-CZ" sz="2800" dirty="0" smtClean="0">
                <a:latin typeface="Arial" pitchFamily="34" charset="0"/>
                <a:cs typeface="Arial" pitchFamily="34" charset="0"/>
              </a:rPr>
              <a:t>je zařazeno ve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výkladové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části prvouky</a:t>
            </a:r>
          </a:p>
          <a:p>
            <a:pPr eaLnBrk="1" hangingPunct="1"/>
            <a:r>
              <a:rPr lang="cs-CZ" sz="2800" dirty="0" smtClean="0">
                <a:latin typeface="Arial" pitchFamily="34" charset="0"/>
                <a:cs typeface="Arial" pitchFamily="34" charset="0"/>
              </a:rPr>
              <a:t>listopad</a:t>
            </a:r>
          </a:p>
          <a:p>
            <a:pPr lvl="0"/>
            <a:r>
              <a:rPr lang="cs-CZ" sz="2800" dirty="0" smtClean="0">
                <a:latin typeface="Arial" pitchFamily="34" charset="0"/>
                <a:cs typeface="Arial" pitchFamily="34" charset="0"/>
              </a:rPr>
              <a:t>děti práce s vytvořeným materiálem bavila</a:t>
            </a:r>
          </a:p>
          <a:p>
            <a:pPr lvl="0"/>
            <a:r>
              <a:rPr lang="cs-CZ" sz="2800" dirty="0" smtClean="0">
                <a:latin typeface="Arial" pitchFamily="34" charset="0"/>
                <a:cs typeface="Arial" pitchFamily="34" charset="0"/>
              </a:rPr>
              <a:t>s dětmi probíráme všechny činnosti, které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 určité dny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můžeme provozovat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Dny v týdnu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Roční období, měsíce (opakování)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Roční období, měsíce (opak.)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Rok - 4 roční období –      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JARO          </a:t>
            </a:r>
            <a:r>
              <a:rPr lang="cs-CZ" dirty="0" smtClean="0">
                <a:solidFill>
                  <a:srgbClr val="FFC000"/>
                </a:solidFill>
              </a:rPr>
              <a:t>LÉTO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            	</a:t>
            </a:r>
            <a:r>
              <a:rPr lang="cs-CZ" dirty="0" smtClean="0">
                <a:solidFill>
                  <a:schemeClr val="accent6"/>
                </a:solidFill>
              </a:rPr>
              <a:t>PODZIM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dirty="0" smtClean="0"/>
              <a:t>   </a:t>
            </a:r>
            <a:r>
              <a:rPr lang="cs-CZ" dirty="0" smtClean="0"/>
              <a:t>- 12 měsíců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,          ,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březen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duben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květen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červen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FFC000"/>
                </a:solidFill>
              </a:rPr>
              <a:t>červenec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srpen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září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říjen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listopad</a:t>
            </a:r>
            <a:r>
              <a:rPr lang="cs-CZ" dirty="0" smtClean="0"/>
              <a:t>,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04248" y="2780928"/>
            <a:ext cx="115448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ZIMA</a:t>
            </a:r>
            <a:endParaRPr lang="cs-CZ" sz="32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4221088"/>
            <a:ext cx="11657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leden</a:t>
            </a:r>
            <a:endParaRPr lang="cs-CZ" sz="32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51720" y="4221088"/>
            <a:ext cx="1008609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únor</a:t>
            </a:r>
            <a:endParaRPr lang="cs-CZ" sz="32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560" y="5301208"/>
            <a:ext cx="2232248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prosinec</a:t>
            </a:r>
            <a:endParaRPr lang="cs-CZ" sz="32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Dny v týdnu – popiš, co vidíš na obrázcích a porovnej se svou činností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Měsíc 	-	se skládá z týdnů</a:t>
            </a:r>
          </a:p>
          <a:p>
            <a:r>
              <a:rPr lang="cs-CZ" dirty="0" smtClean="0"/>
              <a:t>Týden 	-	7 dnů</a:t>
            </a:r>
            <a:endParaRPr lang="cs-CZ" dirty="0"/>
          </a:p>
        </p:txBody>
      </p:sp>
      <p:pic>
        <p:nvPicPr>
          <p:cNvPr id="1029" name="Picture 5" descr="C:\Documents and Settings\Tatínek a maminka\Local Settings\Temporary Internet Files\Content.IE5\O69D2ROQ\MC9004361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356992"/>
            <a:ext cx="900000" cy="795384"/>
          </a:xfrm>
          <a:prstGeom prst="rect">
            <a:avLst/>
          </a:prstGeom>
          <a:noFill/>
        </p:spPr>
      </p:pic>
      <p:pic>
        <p:nvPicPr>
          <p:cNvPr id="1031" name="Picture 7" descr="C:\Documents and Settings\Tatínek a maminka\Local Settings\Temporary Internet Files\Content.IE5\LLUCA7QA\MP9002622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501008"/>
            <a:ext cx="900000" cy="591001"/>
          </a:xfrm>
          <a:prstGeom prst="rect">
            <a:avLst/>
          </a:prstGeom>
          <a:noFill/>
        </p:spPr>
      </p:pic>
      <p:pic>
        <p:nvPicPr>
          <p:cNvPr id="1033" name="Picture 9" descr="C:\Documents and Settings\Tatínek a maminka\Local Settings\Temporary Internet Files\Content.IE5\LLUCA7QA\MC9002327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3212976"/>
            <a:ext cx="568922" cy="900000"/>
          </a:xfrm>
          <a:prstGeom prst="rect">
            <a:avLst/>
          </a:prstGeom>
          <a:noFill/>
        </p:spPr>
      </p:pic>
      <p:pic>
        <p:nvPicPr>
          <p:cNvPr id="1034" name="Picture 10" descr="C:\Documents and Settings\Tatínek a maminka\Local Settings\Temporary Internet Files\Content.IE5\EZN97I6K\MP90030896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3284984"/>
            <a:ext cx="601500" cy="900000"/>
          </a:xfrm>
          <a:prstGeom prst="rect">
            <a:avLst/>
          </a:prstGeom>
          <a:noFill/>
        </p:spPr>
      </p:pic>
      <p:pic>
        <p:nvPicPr>
          <p:cNvPr id="1035" name="Picture 11" descr="C:\Documents and Settings\Tatínek a maminka\Local Settings\Temporary Internet Files\Content.IE5\LLUCA7QA\MP90042251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3284984"/>
            <a:ext cx="719824" cy="900000"/>
          </a:xfrm>
          <a:prstGeom prst="rect">
            <a:avLst/>
          </a:prstGeom>
          <a:noFill/>
        </p:spPr>
      </p:pic>
      <p:pic>
        <p:nvPicPr>
          <p:cNvPr id="1036" name="Picture 12" descr="C:\Documents and Settings\Tatínek a maminka\Local Settings\Temporary Internet Files\Content.IE5\EZN97I6K\MC90029776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3861048"/>
            <a:ext cx="864096" cy="809355"/>
          </a:xfrm>
          <a:prstGeom prst="rect">
            <a:avLst/>
          </a:prstGeom>
          <a:noFill/>
        </p:spPr>
      </p:pic>
      <p:pic>
        <p:nvPicPr>
          <p:cNvPr id="1037" name="Picture 13" descr="C:\Documents and Settings\Tatínek a maminka\Local Settings\Temporary Internet Files\Content.IE5\QGYT5UDS\MC90023143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80312" y="3789040"/>
            <a:ext cx="897064" cy="865026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467544" y="443711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dobe Garamond Pro" pitchFamily="18" charset="-18"/>
              </a:rPr>
              <a:t>pondělí</a:t>
            </a:r>
            <a:endParaRPr lang="cs-CZ" sz="2400" dirty="0">
              <a:latin typeface="Adobe Garamond Pro" pitchFamily="18" charset="-18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835696" y="479715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dobe Garamond Pro" pitchFamily="18" charset="-18"/>
              </a:rPr>
              <a:t>úterý</a:t>
            </a:r>
            <a:endParaRPr lang="cs-CZ" sz="2400" dirty="0">
              <a:latin typeface="Adobe Garamond Pro" pitchFamily="18" charset="-18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43808" y="443711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dobe Garamond Pro" pitchFamily="18" charset="-18"/>
              </a:rPr>
              <a:t>středa</a:t>
            </a:r>
            <a:endParaRPr lang="cs-CZ" sz="2400" dirty="0">
              <a:latin typeface="Adobe Garamond Pro" pitchFamily="18" charset="-18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779912" y="479715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dobe Garamond Pro" pitchFamily="18" charset="-18"/>
              </a:rPr>
              <a:t>čtvrtek</a:t>
            </a:r>
            <a:endParaRPr lang="cs-CZ" sz="2400" dirty="0">
              <a:latin typeface="Adobe Garamond Pro" pitchFamily="18" charset="-18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88024" y="443711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dobe Garamond Pro" pitchFamily="18" charset="-18"/>
              </a:rPr>
              <a:t>pátek</a:t>
            </a:r>
            <a:endParaRPr lang="cs-CZ" sz="2400" dirty="0">
              <a:latin typeface="Adobe Garamond Pro" pitchFamily="18" charset="-18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300192" y="494116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dobe Garamond Pro" pitchFamily="18" charset="-18"/>
              </a:rPr>
              <a:t>sobota</a:t>
            </a:r>
            <a:endParaRPr lang="cs-CZ" sz="2400" dirty="0">
              <a:latin typeface="Adobe Garamond Pro" pitchFamily="18" charset="-18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80312" y="494116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dobe Garamond Pro" pitchFamily="18" charset="-18"/>
              </a:rPr>
              <a:t>neděle</a:t>
            </a:r>
            <a:endParaRPr lang="cs-CZ" sz="2400" dirty="0">
              <a:latin typeface="Adobe Garamond Pro" pitchFamily="18" charset="-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Naše činnosti v pracovní dny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dobe Garamond Pro" pitchFamily="18" charset="-18"/>
              </a:rPr>
              <a:t>Pondělí</a:t>
            </a:r>
          </a:p>
          <a:p>
            <a:pPr>
              <a:buNone/>
            </a:pPr>
            <a:endParaRPr lang="cs-CZ" dirty="0" smtClean="0">
              <a:latin typeface="Adobe Garamond Pro" pitchFamily="18" charset="-18"/>
            </a:endParaRPr>
          </a:p>
          <a:p>
            <a:r>
              <a:rPr lang="cs-CZ" dirty="0" smtClean="0">
                <a:latin typeface="Adobe Garamond Pro" pitchFamily="18" charset="-18"/>
              </a:rPr>
              <a:t>Úterý</a:t>
            </a:r>
          </a:p>
          <a:p>
            <a:endParaRPr lang="cs-CZ" dirty="0" smtClean="0">
              <a:latin typeface="Adobe Garamond Pro" pitchFamily="18" charset="-18"/>
            </a:endParaRPr>
          </a:p>
          <a:p>
            <a:r>
              <a:rPr lang="cs-CZ" dirty="0" smtClean="0">
                <a:latin typeface="Adobe Garamond Pro" pitchFamily="18" charset="-18"/>
              </a:rPr>
              <a:t>Středa</a:t>
            </a:r>
          </a:p>
          <a:p>
            <a:endParaRPr lang="cs-CZ" dirty="0" smtClean="0">
              <a:latin typeface="Adobe Garamond Pro" pitchFamily="18" charset="-18"/>
            </a:endParaRPr>
          </a:p>
          <a:p>
            <a:r>
              <a:rPr lang="cs-CZ" dirty="0" smtClean="0">
                <a:latin typeface="Adobe Garamond Pro" pitchFamily="18" charset="-18"/>
              </a:rPr>
              <a:t>Čtvrtek</a:t>
            </a:r>
          </a:p>
          <a:p>
            <a:endParaRPr lang="cs-CZ" dirty="0" smtClean="0">
              <a:latin typeface="Adobe Garamond Pro" pitchFamily="18" charset="-18"/>
            </a:endParaRPr>
          </a:p>
          <a:p>
            <a:r>
              <a:rPr lang="cs-CZ" dirty="0" smtClean="0">
                <a:latin typeface="Adobe Garamond Pro" pitchFamily="18" charset="-18"/>
              </a:rPr>
              <a:t>Pátek</a:t>
            </a:r>
            <a:endParaRPr lang="cs-CZ" dirty="0">
              <a:latin typeface="Adobe Garamond Pro" pitchFamily="18" charset="-18"/>
            </a:endParaRPr>
          </a:p>
        </p:txBody>
      </p:sp>
      <p:pic>
        <p:nvPicPr>
          <p:cNvPr id="2050" name="Picture 2" descr="C:\Documents and Settings\Tatínek a maminka\Local Settings\Temporary Internet Files\Content.IE5\O69D2ROQ\MC90043266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916832"/>
            <a:ext cx="1145282" cy="1145282"/>
          </a:xfrm>
          <a:prstGeom prst="rect">
            <a:avLst/>
          </a:prstGeom>
          <a:noFill/>
        </p:spPr>
      </p:pic>
      <p:pic>
        <p:nvPicPr>
          <p:cNvPr id="2051" name="Picture 3" descr="C:\Documents and Settings\Tatínek a maminka\Local Settings\Temporary Internet Files\Content.IE5\EZN97I6K\MP90043941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284984"/>
            <a:ext cx="1040160" cy="1040160"/>
          </a:xfrm>
          <a:prstGeom prst="rect">
            <a:avLst/>
          </a:prstGeom>
          <a:noFill/>
        </p:spPr>
      </p:pic>
      <p:pic>
        <p:nvPicPr>
          <p:cNvPr id="2052" name="Picture 4" descr="C:\Documents and Settings\Tatínek a maminka\Local Settings\Temporary Internet Files\Content.IE5\O69D2ROQ\MP90017785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3501008"/>
            <a:ext cx="1324744" cy="883163"/>
          </a:xfrm>
          <a:prstGeom prst="rect">
            <a:avLst/>
          </a:prstGeom>
          <a:noFill/>
        </p:spPr>
      </p:pic>
      <p:pic>
        <p:nvPicPr>
          <p:cNvPr id="2053" name="Picture 5" descr="C:\Program Files\Microsoft Office\MEDIA\CAGCAT10\j0301480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2348880"/>
            <a:ext cx="1452219" cy="1080120"/>
          </a:xfrm>
          <a:prstGeom prst="rect">
            <a:avLst/>
          </a:prstGeom>
          <a:noFill/>
        </p:spPr>
      </p:pic>
      <p:pic>
        <p:nvPicPr>
          <p:cNvPr id="2054" name="Picture 6" descr="C:\Documents and Settings\Tatínek a maminka\Local Settings\Temporary Internet Files\Content.IE5\LLUCA7QA\MC90023304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1916832"/>
            <a:ext cx="1086876" cy="939717"/>
          </a:xfrm>
          <a:prstGeom prst="rect">
            <a:avLst/>
          </a:prstGeom>
          <a:noFill/>
        </p:spPr>
      </p:pic>
      <p:pic>
        <p:nvPicPr>
          <p:cNvPr id="2055" name="Picture 7" descr="C:\Documents and Settings\Tatínek a maminka\Local Settings\Temporary Internet Files\Content.IE5\QGYT5UDS\MP90040977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4653136"/>
            <a:ext cx="751021" cy="1080120"/>
          </a:xfrm>
          <a:prstGeom prst="rect">
            <a:avLst/>
          </a:prstGeom>
          <a:noFill/>
        </p:spPr>
      </p:pic>
      <p:pic>
        <p:nvPicPr>
          <p:cNvPr id="2056" name="Picture 8" descr="C:\Documents and Settings\Tatínek a maminka\Local Settings\Temporary Internet Files\Content.IE5\EZN97I6K\MC90044652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24128" y="4941168"/>
            <a:ext cx="879848" cy="1013611"/>
          </a:xfrm>
          <a:prstGeom prst="rect">
            <a:avLst/>
          </a:prstGeom>
          <a:noFill/>
        </p:spPr>
      </p:pic>
      <p:pic>
        <p:nvPicPr>
          <p:cNvPr id="2057" name="Picture 9" descr="C:\Documents and Settings\Tatínek a maminka\Local Settings\Temporary Internet Files\Content.IE5\O69D2ROQ\MC90029539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79912" y="5085184"/>
            <a:ext cx="1249126" cy="8853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1000"/>
                            </p:stCondLst>
                            <p:childTnLst>
                              <p:par>
                                <p:cTn id="40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Naše aktivity ve dnech volna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4400" dirty="0" smtClean="0">
              <a:latin typeface="Adobe Garamond Pro" pitchFamily="18" charset="-18"/>
            </a:endParaRPr>
          </a:p>
          <a:p>
            <a:r>
              <a:rPr lang="cs-CZ" sz="4400" dirty="0" smtClean="0">
                <a:latin typeface="Adobe Garamond Pro" pitchFamily="18" charset="-18"/>
              </a:rPr>
              <a:t>Sobota</a:t>
            </a:r>
          </a:p>
          <a:p>
            <a:endParaRPr lang="cs-CZ" sz="4000" dirty="0" smtClean="0">
              <a:latin typeface="Adobe Garamond Pro" pitchFamily="18" charset="-18"/>
            </a:endParaRPr>
          </a:p>
          <a:p>
            <a:endParaRPr lang="cs-CZ" sz="4000" dirty="0" smtClean="0">
              <a:latin typeface="Adobe Garamond Pro" pitchFamily="18" charset="-18"/>
            </a:endParaRPr>
          </a:p>
          <a:p>
            <a:r>
              <a:rPr lang="cs-CZ" sz="4000" dirty="0" smtClean="0">
                <a:latin typeface="Adobe Garamond Pro" pitchFamily="18" charset="-18"/>
              </a:rPr>
              <a:t>Neděle</a:t>
            </a:r>
            <a:endParaRPr lang="cs-CZ" sz="4000" dirty="0">
              <a:latin typeface="Adobe Garamond Pro" pitchFamily="18" charset="-18"/>
            </a:endParaRPr>
          </a:p>
        </p:txBody>
      </p:sp>
      <p:pic>
        <p:nvPicPr>
          <p:cNvPr id="3074" name="Picture 2" descr="C:\Documents and Settings\Tatínek a maminka\Local Settings\Temporary Internet Files\Content.IE5\EZN97I6K\MP9004016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492896"/>
            <a:ext cx="984512" cy="984512"/>
          </a:xfrm>
          <a:prstGeom prst="rect">
            <a:avLst/>
          </a:prstGeom>
          <a:noFill/>
        </p:spPr>
      </p:pic>
      <p:pic>
        <p:nvPicPr>
          <p:cNvPr id="3075" name="Picture 3" descr="C:\Documents and Settings\Tatínek a maminka\Local Settings\Temporary Internet Files\Content.IE5\LLUCA7QA\MC9002959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437112"/>
            <a:ext cx="901504" cy="1284668"/>
          </a:xfrm>
          <a:prstGeom prst="rect">
            <a:avLst/>
          </a:prstGeom>
          <a:noFill/>
        </p:spPr>
      </p:pic>
      <p:pic>
        <p:nvPicPr>
          <p:cNvPr id="3077" name="Picture 5" descr="C:\Documents and Settings\Tatínek a maminka\Local Settings\Temporary Internet Files\Content.IE5\QGYT5UDS\MP90043078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2276872"/>
            <a:ext cx="957765" cy="1268760"/>
          </a:xfrm>
          <a:prstGeom prst="rect">
            <a:avLst/>
          </a:prstGeom>
          <a:noFill/>
        </p:spPr>
      </p:pic>
      <p:pic>
        <p:nvPicPr>
          <p:cNvPr id="3078" name="Picture 6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4509120"/>
            <a:ext cx="968477" cy="988694"/>
          </a:xfrm>
          <a:prstGeom prst="rect">
            <a:avLst/>
          </a:prstGeom>
          <a:noFill/>
        </p:spPr>
      </p:pic>
      <p:pic>
        <p:nvPicPr>
          <p:cNvPr id="3082" name="Picture 10" descr="C:\Documents and Settings\Tatínek a maminka\Local Settings\Temporary Internet Files\Content.IE5\O69D2ROQ\MC90023135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3212976"/>
            <a:ext cx="1064224" cy="10946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3082"/>
                                        </p:tgtEl>
                                      </p:cBhvr>
                                      <p:by x="125000" y="1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Zdroje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Ilustrace: www.office.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microsoft.com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Text: vlastní text autora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67</TotalTime>
  <Words>155</Words>
  <Application>Microsoft Office PowerPoint</Application>
  <PresentationFormat>Předvádění na obrazovce (4:3)</PresentationFormat>
  <Paragraphs>59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Modul</vt:lpstr>
      <vt:lpstr>Snímek 1</vt:lpstr>
      <vt:lpstr>Anotace</vt:lpstr>
      <vt:lpstr>Dny v týdnu</vt:lpstr>
      <vt:lpstr>Roční období, měsíce (opak.)</vt:lpstr>
      <vt:lpstr>Dny v týdnu – popiš, co vidíš na obrázcích a porovnej se svou činností</vt:lpstr>
      <vt:lpstr>Naše činnosti v pracovní dny</vt:lpstr>
      <vt:lpstr>Naše aktivity ve dnech volna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Tatínek a maminka</dc:creator>
  <cp:lastModifiedBy>Tatínek a maminka</cp:lastModifiedBy>
  <cp:revision>9</cp:revision>
  <dcterms:created xsi:type="dcterms:W3CDTF">2011-11-17T06:27:53Z</dcterms:created>
  <dcterms:modified xsi:type="dcterms:W3CDTF">2011-11-27T10:24:57Z</dcterms:modified>
</cp:coreProperties>
</file>