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3" r:id="rId2"/>
    <p:sldId id="264" r:id="rId3"/>
    <p:sldId id="257" r:id="rId4"/>
    <p:sldId id="262" r:id="rId5"/>
    <p:sldId id="261" r:id="rId6"/>
    <p:sldId id="260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03_PRV_19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Němcová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– 3. B – Naše obec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28CE6E-5CC3-4D55-9450-BBF9E21088FB}" type="presOf" srcId="{757F3AB3-0718-4624-B441-E567A8F0AB56}" destId="{333A1088-737F-45CB-B68E-254E46348037}" srcOrd="0" destOrd="0" presId="urn:microsoft.com/office/officeart/2005/8/layout/target3"/>
    <dgm:cxn modelId="{C067D8FE-1543-4BD9-ADC2-6E6CDAF8BC3D}" type="presOf" srcId="{D1B46980-6531-4606-95E6-44980827E919}" destId="{6140AFEC-043D-4C43-A2F9-D0F5331DF3A3}" srcOrd="0" destOrd="0" presId="urn:microsoft.com/office/officeart/2005/8/layout/target3"/>
    <dgm:cxn modelId="{80A21002-59BC-4ADE-9A00-899B8998E3A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6B3090-4CD9-4E18-84C1-7E706705D114}" type="presOf" srcId="{4C35D32F-0EAB-4CD7-82EE-45574DC2A586}" destId="{890E4F0B-2866-4A3F-A3C7-2A14B1797930}" srcOrd="1" destOrd="0" presId="urn:microsoft.com/office/officeart/2005/8/layout/target3"/>
    <dgm:cxn modelId="{D3F04CA5-D8E6-40C1-AE99-DDA08B0DDB4E}" type="presOf" srcId="{D1D4F407-5343-4D3F-B5B9-D407B03CAEB4}" destId="{AED2198E-93D5-4001-81B4-73124B309672}" srcOrd="1" destOrd="0" presId="urn:microsoft.com/office/officeart/2005/8/layout/target3"/>
    <dgm:cxn modelId="{9C67EB76-AAE7-4727-B578-0FFFE1D910F5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499A5A-FD53-41B7-A7C3-C78199D002A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AFFD9AA-F78D-4459-AC41-1B7C30760451}" type="presOf" srcId="{B651F6E3-6281-48DB-9319-2AEAFDAE7572}" destId="{619D679B-A015-4ECF-8348-D1034C574F40}" srcOrd="0" destOrd="0" presId="urn:microsoft.com/office/officeart/2005/8/layout/target3"/>
    <dgm:cxn modelId="{458BD788-D84C-475D-BBCE-4F47B2732E09}" type="presOf" srcId="{D1D4F407-5343-4D3F-B5B9-D407B03CAEB4}" destId="{D005CE8C-CC26-4C3E-AC11-E15060ECD759}" srcOrd="0" destOrd="0" presId="urn:microsoft.com/office/officeart/2005/8/layout/target3"/>
    <dgm:cxn modelId="{89A3D575-39A2-4A26-AD10-AFC1971282E9}" type="presOf" srcId="{D8197B8C-B260-4A16-BDF4-0947B075E274}" destId="{25B08C86-7E15-44DC-BE7F-FFB55DD49D12}" srcOrd="0" destOrd="0" presId="urn:microsoft.com/office/officeart/2005/8/layout/target3"/>
    <dgm:cxn modelId="{6E0577C3-E33D-4116-B5FA-5BF5A7EDFD95}" type="presOf" srcId="{B651F6E3-6281-48DB-9319-2AEAFDAE7572}" destId="{6BB5E863-4638-4E1D-BFDE-399D028AC4ED}" srcOrd="1" destOrd="0" presId="urn:microsoft.com/office/officeart/2005/8/layout/target3"/>
    <dgm:cxn modelId="{4BE5B1A7-7AA2-43D4-A6E4-6E9E38F75408}" type="presParOf" srcId="{333A1088-737F-45CB-B68E-254E46348037}" destId="{F5ABB229-8D3B-4694-996A-96F23CF14429}" srcOrd="0" destOrd="0" presId="urn:microsoft.com/office/officeart/2005/8/layout/target3"/>
    <dgm:cxn modelId="{DBC503D3-4BD2-43B1-A2A1-701DC714A37E}" type="presParOf" srcId="{333A1088-737F-45CB-B68E-254E46348037}" destId="{F41139FD-01EE-4571-8B17-4FB00FC51163}" srcOrd="1" destOrd="0" presId="urn:microsoft.com/office/officeart/2005/8/layout/target3"/>
    <dgm:cxn modelId="{EF37D5AB-5170-4920-BFCF-8B6AEF412C32}" type="presParOf" srcId="{333A1088-737F-45CB-B68E-254E46348037}" destId="{D005CE8C-CC26-4C3E-AC11-E15060ECD759}" srcOrd="2" destOrd="0" presId="urn:microsoft.com/office/officeart/2005/8/layout/target3"/>
    <dgm:cxn modelId="{2008EBEC-2E04-4742-A1A6-70EE2CE9F25F}" type="presParOf" srcId="{333A1088-737F-45CB-B68E-254E46348037}" destId="{2C702D82-9B77-49B7-9568-BB8EB47C3372}" srcOrd="3" destOrd="0" presId="urn:microsoft.com/office/officeart/2005/8/layout/target3"/>
    <dgm:cxn modelId="{4269F08F-B52A-4ED1-9FC1-1E17460B69E8}" type="presParOf" srcId="{333A1088-737F-45CB-B68E-254E46348037}" destId="{A52A0455-90FF-4808-ABD0-F02540D31D5A}" srcOrd="4" destOrd="0" presId="urn:microsoft.com/office/officeart/2005/8/layout/target3"/>
    <dgm:cxn modelId="{EA28E551-A640-4992-9D10-3C73833B2A5A}" type="presParOf" srcId="{333A1088-737F-45CB-B68E-254E46348037}" destId="{6140AFEC-043D-4C43-A2F9-D0F5331DF3A3}" srcOrd="5" destOrd="0" presId="urn:microsoft.com/office/officeart/2005/8/layout/target3"/>
    <dgm:cxn modelId="{E5B46AAB-4D6B-4FAD-99CA-FA361D9BF187}" type="presParOf" srcId="{333A1088-737F-45CB-B68E-254E46348037}" destId="{9358AC05-5D7D-4327-9F80-1AD486AEA664}" srcOrd="6" destOrd="0" presId="urn:microsoft.com/office/officeart/2005/8/layout/target3"/>
    <dgm:cxn modelId="{A63C8CEB-E4C0-47D0-994F-69CA6A3D115A}" type="presParOf" srcId="{333A1088-737F-45CB-B68E-254E46348037}" destId="{313FC574-E1CD-4FB4-B054-0B805CE0447D}" srcOrd="7" destOrd="0" presId="urn:microsoft.com/office/officeart/2005/8/layout/target3"/>
    <dgm:cxn modelId="{86D26448-B447-419A-9233-CFB81EAB20A9}" type="presParOf" srcId="{333A1088-737F-45CB-B68E-254E46348037}" destId="{619D679B-A015-4ECF-8348-D1034C574F40}" srcOrd="8" destOrd="0" presId="urn:microsoft.com/office/officeart/2005/8/layout/target3"/>
    <dgm:cxn modelId="{7117F0AE-9DAA-47ED-87E2-F989AE0A6D0B}" type="presParOf" srcId="{333A1088-737F-45CB-B68E-254E46348037}" destId="{322283A8-4A27-4CDA-BAE3-F381106A9174}" srcOrd="9" destOrd="0" presId="urn:microsoft.com/office/officeart/2005/8/layout/target3"/>
    <dgm:cxn modelId="{B6FBE51C-429A-472F-8444-F93A4B7C1B8B}" type="presParOf" srcId="{333A1088-737F-45CB-B68E-254E46348037}" destId="{FFC9F71D-1B4F-4AD9-A4A6-86ADEFC8AF5C}" srcOrd="10" destOrd="0" presId="urn:microsoft.com/office/officeart/2005/8/layout/target3"/>
    <dgm:cxn modelId="{FC28DAEE-B08C-42E9-9E3F-8A9CDAF3F38E}" type="presParOf" srcId="{333A1088-737F-45CB-B68E-254E46348037}" destId="{25B08C86-7E15-44DC-BE7F-FFB55DD49D12}" srcOrd="11" destOrd="0" presId="urn:microsoft.com/office/officeart/2005/8/layout/target3"/>
    <dgm:cxn modelId="{128DA59E-0210-4CEA-8527-0E34B348D0BD}" type="presParOf" srcId="{333A1088-737F-45CB-B68E-254E46348037}" destId="{76644BE8-9D7C-4C09-B250-3D10AF48CBB7}" srcOrd="12" destOrd="0" presId="urn:microsoft.com/office/officeart/2005/8/layout/target3"/>
    <dgm:cxn modelId="{5761FEAD-5116-476C-B1A9-08921A799382}" type="presParOf" srcId="{333A1088-737F-45CB-B68E-254E46348037}" destId="{EE85B701-7295-41C0-BA7A-34D3756A2AE6}" srcOrd="13" destOrd="0" presId="urn:microsoft.com/office/officeart/2005/8/layout/target3"/>
    <dgm:cxn modelId="{27A55F95-A063-4D8F-904E-B2EAE18B5F16}" type="presParOf" srcId="{333A1088-737F-45CB-B68E-254E46348037}" destId="{8BEBB6EC-1DAA-4CAC-8A25-BC0FCBD5DBD5}" srcOrd="14" destOrd="0" presId="urn:microsoft.com/office/officeart/2005/8/layout/target3"/>
    <dgm:cxn modelId="{6EE3239A-77A7-476D-8FAD-B853AD9324F0}" type="presParOf" srcId="{333A1088-737F-45CB-B68E-254E46348037}" destId="{AED2198E-93D5-4001-81B4-73124B309672}" srcOrd="15" destOrd="0" presId="urn:microsoft.com/office/officeart/2005/8/layout/target3"/>
    <dgm:cxn modelId="{4AF9A92D-5597-4ED2-B3A1-E51213F619DA}" type="presParOf" srcId="{333A1088-737F-45CB-B68E-254E46348037}" destId="{2BE915AB-18AA-4053-B92C-3BFC9ED204BB}" srcOrd="16" destOrd="0" presId="urn:microsoft.com/office/officeart/2005/8/layout/target3"/>
    <dgm:cxn modelId="{03F2A6FF-D851-4DE9-8E53-51A1B7D71C99}" type="presParOf" srcId="{333A1088-737F-45CB-B68E-254E46348037}" destId="{6BB5E863-4638-4E1D-BFDE-399D028AC4ED}" srcOrd="17" destOrd="0" presId="urn:microsoft.com/office/officeart/2005/8/layout/target3"/>
    <dgm:cxn modelId="{8D366A17-C515-45F3-AFE6-F9DA3E89C653}" type="presParOf" srcId="{333A1088-737F-45CB-B68E-254E46348037}" destId="{5A5FFA88-C948-4069-8E93-59FA12366E83}" srcOrd="18" destOrd="0" presId="urn:microsoft.com/office/officeart/2005/8/layout/target3"/>
    <dgm:cxn modelId="{CFDC1CA2-C6EC-4C01-8282-42218B7DE2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Němcová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03_PRV_19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– 3. B – Naše obec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A0EB7-3B16-4201-942F-0AE3C6A15A1A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11EC2-1BC0-45EA-A76C-E4F3F60DC6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231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F1BFF7-B214-49B3-AD15-93A00AD137D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E173DD3-B9E8-4EA4-8DF6-8D0BFAC9E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heraldikamest.wz.cz/00-fram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274962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796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jako názor k výkladu tématu „Naše obec“.</a:t>
            </a:r>
          </a:p>
          <a:p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ůvěrně známá místa vidí žáci z jiného úhlu pohledu.</a:t>
            </a:r>
          </a:p>
          <a:p>
            <a:r>
              <a:rPr lang="cs-CZ" dirty="0" smtClean="0"/>
              <a:t>Na prezentaci navazuje vycházka a pozorování s hrami a plněním úkolů s tématikou „obce“.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68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POLOHA OBCE</a:t>
            </a:r>
            <a:endParaRPr lang="cs-CZ" sz="7200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Uherský Ostroh</a:t>
            </a:r>
            <a:endParaRPr lang="cs-CZ" dirty="0"/>
          </a:p>
        </p:txBody>
      </p:sp>
      <p:pic>
        <p:nvPicPr>
          <p:cNvPr id="1025" name="Picture 1" descr="C:\Documents and Settings\User\Plocha\uherskyostroh_U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7112" y="116632"/>
            <a:ext cx="1031929" cy="12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206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Uherský Ostroh leží na jihovýchodní Moravě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Ve </a:t>
            </a:r>
            <a:r>
              <a:rPr lang="cs-CZ" sz="3200" dirty="0" smtClean="0"/>
              <a:t>Zlínském </a:t>
            </a:r>
            <a:r>
              <a:rPr lang="cs-CZ" sz="3200" dirty="0" smtClean="0"/>
              <a:t>kraji</a:t>
            </a:r>
          </a:p>
          <a:p>
            <a:endParaRPr lang="cs-CZ" dirty="0"/>
          </a:p>
        </p:txBody>
      </p:sp>
      <p:pic>
        <p:nvPicPr>
          <p:cNvPr id="15" name="Zástupný symbol pro obrázek 1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414" t="-502" r="-414" b="-502"/>
          <a:stretch/>
        </p:blipFill>
        <p:spPr/>
      </p:pic>
    </p:spTree>
    <p:extLst>
      <p:ext uri="{BB962C8B-B14F-4D97-AF65-F5344CB8AC3E}">
        <p14:creationId xmlns:p14="http://schemas.microsoft.com/office/powerpoint/2010/main" xmlns="" val="205885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Dolnomoravském úvalu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Na obzoru se rýsují Bílé Karpaty.</a:t>
            </a:r>
          </a:p>
          <a:p>
            <a:endParaRPr lang="cs-CZ" sz="20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825" b="118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19115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Leží u soutoku řeky Moravy s potokem Okluky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825" b="118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01580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Řeka Morava a potok </a:t>
            </a:r>
            <a:r>
              <a:rPr lang="cs-CZ" dirty="0" err="1" smtClean="0"/>
              <a:t>Okluky</a:t>
            </a:r>
            <a:r>
              <a:rPr lang="cs-CZ" dirty="0" smtClean="0"/>
              <a:t> </a:t>
            </a:r>
            <a:r>
              <a:rPr lang="cs-CZ" dirty="0" smtClean="0"/>
              <a:t>rozdělují </a:t>
            </a:r>
            <a:r>
              <a:rPr lang="cs-CZ" dirty="0" smtClean="0"/>
              <a:t>obec 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25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8000" dirty="0" smtClean="0"/>
              <a:t>Město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8000" dirty="0" smtClean="0"/>
              <a:t>Předměstí</a:t>
            </a:r>
            <a:r>
              <a:rPr lang="cs-CZ" sz="7400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8000" dirty="0" smtClean="0"/>
              <a:t>Kvačice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7400" dirty="0" smtClean="0"/>
              <a:t>Do roku </a:t>
            </a:r>
            <a:r>
              <a:rPr lang="cs-CZ" sz="8000" dirty="0" smtClean="0"/>
              <a:t>1946</a:t>
            </a:r>
            <a:r>
              <a:rPr lang="cs-CZ" sz="7400" dirty="0" smtClean="0"/>
              <a:t> byly tyto části samostatnými obcemi</a:t>
            </a:r>
            <a:endParaRPr lang="cs-CZ" sz="74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825" b="118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359894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Znak města:</a:t>
            </a:r>
            <a:r>
              <a:rPr lang="cs-CZ" dirty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heraldikamest.wz.cz/00-frames.htm</a:t>
            </a:r>
            <a:endParaRPr lang="cs-CZ" dirty="0" smtClean="0"/>
          </a:p>
          <a:p>
            <a:r>
              <a:rPr lang="cs-CZ" dirty="0" smtClean="0"/>
              <a:t>Text: autor</a:t>
            </a:r>
          </a:p>
          <a:p>
            <a:r>
              <a:rPr lang="cs-CZ" dirty="0" smtClean="0"/>
              <a:t>Obrázky: fotogalerie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954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358</TotalTime>
  <Words>143</Words>
  <Application>Microsoft Office PowerPoint</Application>
  <PresentationFormat>Předvádění na obrazovce (4:3)</PresentationFormat>
  <Paragraphs>26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Snímek 1</vt:lpstr>
      <vt:lpstr>Anotace</vt:lpstr>
      <vt:lpstr>Uherský Ostroh</vt:lpstr>
      <vt:lpstr>Uherský Ostroh leží na jihovýchodní Moravě</vt:lpstr>
      <vt:lpstr>V Dolnomoravském úvalu </vt:lpstr>
      <vt:lpstr>Leží u soutoku řeky Moravy s potokem Okluky</vt:lpstr>
      <vt:lpstr>Řeka Morava a potok Okluky rozdělují obec na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spokojený uživatel</dc:creator>
  <cp:lastModifiedBy>ZŠ Uh.Ostroh</cp:lastModifiedBy>
  <cp:revision>18</cp:revision>
  <dcterms:created xsi:type="dcterms:W3CDTF">2011-11-08T18:09:23Z</dcterms:created>
  <dcterms:modified xsi:type="dcterms:W3CDTF">2011-12-02T12:12:01Z</dcterms:modified>
</cp:coreProperties>
</file>