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6" r:id="rId3"/>
    <p:sldId id="257" r:id="rId4"/>
    <p:sldId id="258" r:id="rId5"/>
    <p:sldId id="259" r:id="rId6"/>
    <p:sldId id="261" r:id="rId7"/>
    <p:sldId id="260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5" autoAdjust="0"/>
    <p:restoredTop sz="94567" autoAdjust="0"/>
  </p:normalViewPr>
  <p:slideViewPr>
    <p:cSldViewPr>
      <p:cViewPr varScale="1">
        <p:scale>
          <a:sx n="96" d="100"/>
          <a:sy n="96" d="100"/>
        </p:scale>
        <p:origin x="-4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</a:t>
          </a:r>
          <a:r>
            <a:rPr lang="cs-CZ" sz="2000" baseline="0" dirty="0" smtClean="0">
              <a:solidFill>
                <a:srgbClr val="FF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03_PRV_20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Němcová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PRV</a:t>
          </a:r>
          <a:r>
            <a:rPr lang="cs-CZ" sz="2000" dirty="0" smtClean="0">
              <a:solidFill>
                <a:srgbClr val="FF0000"/>
              </a:solidFill>
            </a:rPr>
            <a:t> – 3. B – Naše obec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EA7B00-2A15-4037-9B6E-BC270280FBE8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7B6C716-62F3-4891-B9D0-E6B8D32270D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33C953-71B8-4530-9DAC-5FEEA42B64C1}" type="presOf" srcId="{D1B46980-6531-4606-95E6-44980827E919}" destId="{6140AFEC-043D-4C43-A2F9-D0F5331DF3A3}" srcOrd="0" destOrd="0" presId="urn:microsoft.com/office/officeart/2005/8/layout/target3"/>
    <dgm:cxn modelId="{A9DEBFAC-EA85-46B3-984E-9BAE7068901E}" type="presOf" srcId="{4C35D32F-0EAB-4CD7-82EE-45574DC2A586}" destId="{890E4F0B-2866-4A3F-A3C7-2A14B1797930}" srcOrd="1" destOrd="0" presId="urn:microsoft.com/office/officeart/2005/8/layout/target3"/>
    <dgm:cxn modelId="{4327EF65-C630-444B-BC39-15B1C1AD8496}" type="presOf" srcId="{B651F6E3-6281-48DB-9319-2AEAFDAE7572}" destId="{6BB5E863-4638-4E1D-BFDE-399D028AC4ED}" srcOrd="1" destOrd="0" presId="urn:microsoft.com/office/officeart/2005/8/layout/target3"/>
    <dgm:cxn modelId="{991585DB-D5B4-468D-AD88-9DF86E834A50}" type="presOf" srcId="{D1B46980-6531-4606-95E6-44980827E919}" destId="{2BE915AB-18AA-4053-B92C-3BFC9ED204BB}" srcOrd="1" destOrd="0" presId="urn:microsoft.com/office/officeart/2005/8/layout/target3"/>
    <dgm:cxn modelId="{F3BF0FC5-2B44-4448-ADE1-ACCB0953B45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C6D8C4E-8E7A-4ABD-9252-8BFD2B219406}" type="presOf" srcId="{D8197B8C-B260-4A16-BDF4-0947B075E274}" destId="{25B08C86-7E15-44DC-BE7F-FFB55DD49D12}" srcOrd="0" destOrd="0" presId="urn:microsoft.com/office/officeart/2005/8/layout/target3"/>
    <dgm:cxn modelId="{70555C26-931E-48CF-BDB0-CD841B999D99}" type="presOf" srcId="{757F3AB3-0718-4624-B441-E567A8F0AB56}" destId="{333A1088-737F-45CB-B68E-254E46348037}" srcOrd="0" destOrd="0" presId="urn:microsoft.com/office/officeart/2005/8/layout/target3"/>
    <dgm:cxn modelId="{6B27D3AB-8BB6-48CA-A5C7-5720CAD33302}" type="presOf" srcId="{4C35D32F-0EAB-4CD7-82EE-45574DC2A586}" destId="{8BEBB6EC-1DAA-4CAC-8A25-BC0FCBD5DBD5}" srcOrd="0" destOrd="0" presId="urn:microsoft.com/office/officeart/2005/8/layout/target3"/>
    <dgm:cxn modelId="{C092E723-6C74-4B40-98F4-331C3AC68C2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68AAF0E-75F5-449A-AF52-155E36FDFFB5}" type="presParOf" srcId="{333A1088-737F-45CB-B68E-254E46348037}" destId="{F5ABB229-8D3B-4694-996A-96F23CF14429}" srcOrd="0" destOrd="0" presId="urn:microsoft.com/office/officeart/2005/8/layout/target3"/>
    <dgm:cxn modelId="{47748690-5B1C-436A-AF72-5B0B53F592BC}" type="presParOf" srcId="{333A1088-737F-45CB-B68E-254E46348037}" destId="{F41139FD-01EE-4571-8B17-4FB00FC51163}" srcOrd="1" destOrd="0" presId="urn:microsoft.com/office/officeart/2005/8/layout/target3"/>
    <dgm:cxn modelId="{0610B4DC-385D-48EA-A808-1A65AA4EE38D}" type="presParOf" srcId="{333A1088-737F-45CB-B68E-254E46348037}" destId="{D005CE8C-CC26-4C3E-AC11-E15060ECD759}" srcOrd="2" destOrd="0" presId="urn:microsoft.com/office/officeart/2005/8/layout/target3"/>
    <dgm:cxn modelId="{AADCC78C-89CA-4562-BD01-D20627B938B6}" type="presParOf" srcId="{333A1088-737F-45CB-B68E-254E46348037}" destId="{2C702D82-9B77-49B7-9568-BB8EB47C3372}" srcOrd="3" destOrd="0" presId="urn:microsoft.com/office/officeart/2005/8/layout/target3"/>
    <dgm:cxn modelId="{15F83205-064D-4EBD-8398-04D5167271B6}" type="presParOf" srcId="{333A1088-737F-45CB-B68E-254E46348037}" destId="{A52A0455-90FF-4808-ABD0-F02540D31D5A}" srcOrd="4" destOrd="0" presId="urn:microsoft.com/office/officeart/2005/8/layout/target3"/>
    <dgm:cxn modelId="{C0853C22-D819-4D0D-9D82-B3E9F95AD049}" type="presParOf" srcId="{333A1088-737F-45CB-B68E-254E46348037}" destId="{6140AFEC-043D-4C43-A2F9-D0F5331DF3A3}" srcOrd="5" destOrd="0" presId="urn:microsoft.com/office/officeart/2005/8/layout/target3"/>
    <dgm:cxn modelId="{4412AF69-5C46-497E-9878-AE070D366FD3}" type="presParOf" srcId="{333A1088-737F-45CB-B68E-254E46348037}" destId="{9358AC05-5D7D-4327-9F80-1AD486AEA664}" srcOrd="6" destOrd="0" presId="urn:microsoft.com/office/officeart/2005/8/layout/target3"/>
    <dgm:cxn modelId="{E27BD083-5927-43EE-80D5-133D6933E176}" type="presParOf" srcId="{333A1088-737F-45CB-B68E-254E46348037}" destId="{313FC574-E1CD-4FB4-B054-0B805CE0447D}" srcOrd="7" destOrd="0" presId="urn:microsoft.com/office/officeart/2005/8/layout/target3"/>
    <dgm:cxn modelId="{868B141C-04B6-4551-983B-57BA35C31489}" type="presParOf" srcId="{333A1088-737F-45CB-B68E-254E46348037}" destId="{619D679B-A015-4ECF-8348-D1034C574F40}" srcOrd="8" destOrd="0" presId="urn:microsoft.com/office/officeart/2005/8/layout/target3"/>
    <dgm:cxn modelId="{1129B039-404C-435D-9343-8E1CC3D8F1B0}" type="presParOf" srcId="{333A1088-737F-45CB-B68E-254E46348037}" destId="{322283A8-4A27-4CDA-BAE3-F381106A9174}" srcOrd="9" destOrd="0" presId="urn:microsoft.com/office/officeart/2005/8/layout/target3"/>
    <dgm:cxn modelId="{DAEFA6EB-E5D6-46E7-B502-009715BDC89E}" type="presParOf" srcId="{333A1088-737F-45CB-B68E-254E46348037}" destId="{FFC9F71D-1B4F-4AD9-A4A6-86ADEFC8AF5C}" srcOrd="10" destOrd="0" presId="urn:microsoft.com/office/officeart/2005/8/layout/target3"/>
    <dgm:cxn modelId="{032082FE-A4FE-41F5-A8E2-2E0463BDD000}" type="presParOf" srcId="{333A1088-737F-45CB-B68E-254E46348037}" destId="{25B08C86-7E15-44DC-BE7F-FFB55DD49D12}" srcOrd="11" destOrd="0" presId="urn:microsoft.com/office/officeart/2005/8/layout/target3"/>
    <dgm:cxn modelId="{EDF43412-69E8-4866-813B-0F7E0B57AD74}" type="presParOf" srcId="{333A1088-737F-45CB-B68E-254E46348037}" destId="{76644BE8-9D7C-4C09-B250-3D10AF48CBB7}" srcOrd="12" destOrd="0" presId="urn:microsoft.com/office/officeart/2005/8/layout/target3"/>
    <dgm:cxn modelId="{FE52A1F6-72E1-4753-B2DC-73E7134566EE}" type="presParOf" srcId="{333A1088-737F-45CB-B68E-254E46348037}" destId="{EE85B701-7295-41C0-BA7A-34D3756A2AE6}" srcOrd="13" destOrd="0" presId="urn:microsoft.com/office/officeart/2005/8/layout/target3"/>
    <dgm:cxn modelId="{10874049-D0CE-4350-9A83-E76EBA1FDC5E}" type="presParOf" srcId="{333A1088-737F-45CB-B68E-254E46348037}" destId="{8BEBB6EC-1DAA-4CAC-8A25-BC0FCBD5DBD5}" srcOrd="14" destOrd="0" presId="urn:microsoft.com/office/officeart/2005/8/layout/target3"/>
    <dgm:cxn modelId="{6C212D92-0B7D-42A3-B34E-97DCC2953BA0}" type="presParOf" srcId="{333A1088-737F-45CB-B68E-254E46348037}" destId="{AED2198E-93D5-4001-81B4-73124B309672}" srcOrd="15" destOrd="0" presId="urn:microsoft.com/office/officeart/2005/8/layout/target3"/>
    <dgm:cxn modelId="{1795AEE7-EC12-4530-8E6B-8D01BA92A4D7}" type="presParOf" srcId="{333A1088-737F-45CB-B68E-254E46348037}" destId="{2BE915AB-18AA-4053-B92C-3BFC9ED204BB}" srcOrd="16" destOrd="0" presId="urn:microsoft.com/office/officeart/2005/8/layout/target3"/>
    <dgm:cxn modelId="{F68074ED-9312-4CE2-B225-FD1DBDC475EE}" type="presParOf" srcId="{333A1088-737F-45CB-B68E-254E46348037}" destId="{6BB5E863-4638-4E1D-BFDE-399D028AC4ED}" srcOrd="17" destOrd="0" presId="urn:microsoft.com/office/officeart/2005/8/layout/target3"/>
    <dgm:cxn modelId="{835B2B62-E254-4CAD-873A-ABFAC3FED4D9}" type="presParOf" srcId="{333A1088-737F-45CB-B68E-254E46348037}" destId="{5A5FFA88-C948-4069-8E93-59FA12366E83}" srcOrd="18" destOrd="0" presId="urn:microsoft.com/office/officeart/2005/8/layout/target3"/>
    <dgm:cxn modelId="{E9AE37DE-B5DF-4750-B761-BFD1968A44A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Němcová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03_PRV_20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PRV</a:t>
          </a:r>
          <a:r>
            <a:rPr lang="cs-CZ" sz="2000" kern="1200" dirty="0" smtClean="0">
              <a:solidFill>
                <a:srgbClr val="FF0000"/>
              </a:solidFill>
            </a:rPr>
            <a:t> – 3. B – Naše obec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A4FADF-C9B7-4056-98B5-B02B44B3BDA5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98654F-C552-4CE7-999A-076E0CDFA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425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23F0505-C9A7-4B39-8788-F2548D9C943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12F5D6EF-BC45-4FAF-8E5C-D384CBAF1C1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heraldikamest.wz.cz/00-frame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84005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37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jako názor k výkladu tématu „Naše obec“.</a:t>
            </a:r>
          </a:p>
          <a:p>
            <a:r>
              <a:rPr lang="cs-CZ" dirty="0" smtClean="0"/>
              <a:t> </a:t>
            </a:r>
            <a:r>
              <a:rPr lang="cs-CZ" dirty="0"/>
              <a:t>D</a:t>
            </a:r>
            <a:r>
              <a:rPr lang="cs-CZ" dirty="0" smtClean="0"/>
              <a:t>ůvěrně známá místa vidí žáci z jiného úhlu pohledu.</a:t>
            </a:r>
          </a:p>
          <a:p>
            <a:r>
              <a:rPr lang="cs-CZ" dirty="0" smtClean="0"/>
              <a:t>Na prezentaci navazuje vycházka a pozorování s hrami a plněním úkolů </a:t>
            </a:r>
            <a:endParaRPr lang="cs-CZ" dirty="0" smtClean="0"/>
          </a:p>
          <a:p>
            <a:r>
              <a:rPr lang="cs-CZ" dirty="0" smtClean="0"/>
              <a:t>s </a:t>
            </a:r>
            <a:r>
              <a:rPr lang="cs-CZ" dirty="0" smtClean="0"/>
              <a:t>tématikou „obce“.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341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Uherský Ostroh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Sousední obce</a:t>
            </a:r>
            <a:endParaRPr lang="cs-CZ" sz="4000" dirty="0"/>
          </a:p>
        </p:txBody>
      </p:sp>
      <p:pic>
        <p:nvPicPr>
          <p:cNvPr id="1026" name="Picture 2" descr="C:\Documents and Settings\User\Plocha\uherskyostroh_U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861048"/>
            <a:ext cx="143192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6100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Blatnice pod Svatým Antonínkem</a:t>
            </a:r>
            <a:endParaRPr lang="cs-CZ" dirty="0"/>
          </a:p>
        </p:txBody>
      </p:sp>
      <p:pic>
        <p:nvPicPr>
          <p:cNvPr id="2" name="Zástupný symbol pro obrázek 1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3" b="7623"/>
          <a:stretch>
            <a:fillRect/>
          </a:stretch>
        </p:blipFill>
        <p:spPr/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13182" indent="-285750">
              <a:buFont typeface="Arial" pitchFamily="34" charset="0"/>
              <a:buChar char="•"/>
            </a:pPr>
            <a:r>
              <a:rPr lang="cs-CZ" dirty="0" smtClean="0"/>
              <a:t>Vinařská obec</a:t>
            </a:r>
          </a:p>
          <a:p>
            <a:pPr marL="313182" indent="-285750">
              <a:buFont typeface="Arial" pitchFamily="34" charset="0"/>
              <a:buChar char="•"/>
            </a:pPr>
            <a:r>
              <a:rPr lang="cs-CZ" dirty="0" smtClean="0"/>
              <a:t>Svatý Antonínek – poutní místo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9637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Veselí nad Moravou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13182" indent="-285750">
              <a:buFont typeface="Arial" pitchFamily="34" charset="0"/>
              <a:buChar char="•"/>
            </a:pPr>
            <a:r>
              <a:rPr lang="cs-CZ" dirty="0" smtClean="0"/>
              <a:t>Železniční uzel</a:t>
            </a:r>
          </a:p>
          <a:p>
            <a:pPr marL="313182" indent="-285750">
              <a:buFont typeface="Arial" pitchFamily="34" charset="0"/>
              <a:buChar char="•"/>
            </a:pPr>
            <a:r>
              <a:rPr lang="cs-CZ" dirty="0" smtClean="0"/>
              <a:t>Železárny</a:t>
            </a:r>
            <a:endParaRPr lang="cs-CZ" dirty="0"/>
          </a:p>
        </p:txBody>
      </p:sp>
      <p:pic>
        <p:nvPicPr>
          <p:cNvPr id="11" name="Zástupný symbol pro obrázek 10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3" b="762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18583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Ostrožská Nová Ves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3" b="7623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13182" indent="-285750">
              <a:buFont typeface="Arial" pitchFamily="34" charset="0"/>
              <a:buChar char="•"/>
            </a:pPr>
            <a:r>
              <a:rPr lang="cs-CZ" dirty="0" smtClean="0"/>
              <a:t>Těžba štěrku</a:t>
            </a:r>
          </a:p>
          <a:p>
            <a:pPr marL="313182" indent="-285750">
              <a:buFont typeface="Arial" pitchFamily="34" charset="0"/>
              <a:buChar char="•"/>
            </a:pPr>
            <a:r>
              <a:rPr lang="cs-CZ" smtClean="0"/>
              <a:t>Sirnaté lázně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255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Moravský Písek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3" b="7623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13182" indent="-285750">
              <a:buFont typeface="Arial" pitchFamily="34" charset="0"/>
              <a:buChar char="•"/>
            </a:pPr>
            <a:r>
              <a:rPr lang="cs-CZ" dirty="0" smtClean="0"/>
              <a:t>Vede tudy železniční koridor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4707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Ostrožská Lhota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3" b="762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4393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Znak města:</a:t>
            </a:r>
            <a:r>
              <a:rPr lang="cs-CZ" dirty="0"/>
              <a:t>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heraldikamest.wz.cz/00-frames.htm</a:t>
            </a:r>
            <a:endParaRPr lang="cs-CZ" dirty="0" smtClean="0"/>
          </a:p>
          <a:p>
            <a:r>
              <a:rPr lang="cs-CZ" dirty="0" smtClean="0"/>
              <a:t>Text: autor</a:t>
            </a:r>
          </a:p>
          <a:p>
            <a:r>
              <a:rPr lang="cs-CZ" dirty="0" smtClean="0"/>
              <a:t>Obrázky: fotogalerie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23159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27</TotalTime>
  <Words>130</Words>
  <Application>Microsoft Office PowerPoint</Application>
  <PresentationFormat>Předvádění na obrazovce (4:3)</PresentationFormat>
  <Paragraphs>30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Metro</vt:lpstr>
      <vt:lpstr>Prezentace aplikace PowerPoint</vt:lpstr>
      <vt:lpstr>Anotace</vt:lpstr>
      <vt:lpstr>Uherský Ostroh</vt:lpstr>
      <vt:lpstr>Blatnice pod Svatým Antonínkem</vt:lpstr>
      <vt:lpstr>Veselí nad Moravou</vt:lpstr>
      <vt:lpstr>Ostrožská Nová Ves</vt:lpstr>
      <vt:lpstr>Moravský Písek</vt:lpstr>
      <vt:lpstr>Ostrožská Lhota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spokojený uživatel</dc:creator>
  <cp:lastModifiedBy>spokojený uživatel</cp:lastModifiedBy>
  <cp:revision>7</cp:revision>
  <dcterms:created xsi:type="dcterms:W3CDTF">2011-11-08T18:50:11Z</dcterms:created>
  <dcterms:modified xsi:type="dcterms:W3CDTF">2011-11-15T17:59:52Z</dcterms:modified>
</cp:coreProperties>
</file>