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547F-8364-43A6-AD28-F0188AAE0FC1}" type="datetimeFigureOut">
              <a:rPr lang="cs-CZ" smtClean="0"/>
              <a:t>30.10.2010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85E5DA9-2C54-46EA-9118-610B13BE39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547F-8364-43A6-AD28-F0188AAE0FC1}" type="datetimeFigureOut">
              <a:rPr lang="cs-CZ" smtClean="0"/>
              <a:t>30.10.2010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85E5DA9-2C54-46EA-9118-610B13BE39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547F-8364-43A6-AD28-F0188AAE0FC1}" type="datetimeFigureOut">
              <a:rPr lang="cs-CZ" smtClean="0"/>
              <a:t>30.10.2010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5DA9-2C54-46EA-9118-610B13BE397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547F-8364-43A6-AD28-F0188AAE0FC1}" type="datetimeFigureOut">
              <a:rPr lang="cs-CZ" smtClean="0"/>
              <a:t>30.10.2010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5DA9-2C54-46EA-9118-610B13BE39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547F-8364-43A6-AD28-F0188AAE0FC1}" type="datetimeFigureOut">
              <a:rPr lang="cs-CZ" smtClean="0"/>
              <a:t>30.10.2010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85E5DA9-2C54-46EA-9118-610B13BE397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547F-8364-43A6-AD28-F0188AAE0FC1}" type="datetimeFigureOut">
              <a:rPr lang="cs-CZ" smtClean="0"/>
              <a:t>30.10.2010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5DA9-2C54-46EA-9118-610B13BE39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547F-8364-43A6-AD28-F0188AAE0FC1}" type="datetimeFigureOut">
              <a:rPr lang="cs-CZ" smtClean="0"/>
              <a:t>30.10.2010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5DA9-2C54-46EA-9118-610B13BE39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547F-8364-43A6-AD28-F0188AAE0FC1}" type="datetimeFigureOut">
              <a:rPr lang="cs-CZ" smtClean="0"/>
              <a:t>30.10.2010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5DA9-2C54-46EA-9118-610B13BE39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547F-8364-43A6-AD28-F0188AAE0FC1}" type="datetimeFigureOut">
              <a:rPr lang="cs-CZ" smtClean="0"/>
              <a:t>30.10.2010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5DA9-2C54-46EA-9118-610B13BE397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547F-8364-43A6-AD28-F0188AAE0FC1}" type="datetimeFigureOut">
              <a:rPr lang="cs-CZ" smtClean="0"/>
              <a:t>30.10.2010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5DA9-2C54-46EA-9118-610B13BE39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1547F-8364-43A6-AD28-F0188AAE0FC1}" type="datetimeFigureOut">
              <a:rPr lang="cs-CZ" smtClean="0"/>
              <a:t>30.10.2010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5DA9-2C54-46EA-9118-610B13BE397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11547F-8364-43A6-AD28-F0188AAE0FC1}" type="datetimeFigureOut">
              <a:rPr lang="cs-CZ" smtClean="0"/>
              <a:t>30.10.2010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85E5DA9-2C54-46EA-9118-610B13BE397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hyperlink" Target="http://www.hanulk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2071678"/>
            <a:ext cx="8458200" cy="1222375"/>
          </a:xfrm>
        </p:spPr>
        <p:txBody>
          <a:bodyPr>
            <a:noAutofit/>
          </a:bodyPr>
          <a:lstStyle/>
          <a:p>
            <a:pPr algn="ctr"/>
            <a:r>
              <a:rPr lang="cs-CZ" sz="12000" dirty="0" smtClean="0">
                <a:latin typeface="Broadway" pitchFamily="82" charset="0"/>
              </a:rPr>
              <a:t>A</a:t>
            </a:r>
            <a:r>
              <a:rPr lang="cs-CZ" sz="12000" dirty="0" smtClean="0">
                <a:solidFill>
                  <a:schemeClr val="accent6">
                    <a:lumMod val="75000"/>
                  </a:schemeClr>
                </a:solidFill>
                <a:latin typeface="Broadway" pitchFamily="82" charset="0"/>
              </a:rPr>
              <a:t>N</a:t>
            </a:r>
            <a:r>
              <a:rPr lang="cs-CZ" sz="12000" dirty="0" smtClean="0">
                <a:solidFill>
                  <a:schemeClr val="accent5">
                    <a:lumMod val="75000"/>
                  </a:schemeClr>
                </a:solidFill>
                <a:latin typeface="Broadway" pitchFamily="82" charset="0"/>
              </a:rPr>
              <a:t>I</a:t>
            </a:r>
            <a:r>
              <a:rPr lang="cs-CZ" sz="12000" dirty="0" smtClean="0">
                <a:solidFill>
                  <a:schemeClr val="accent4">
                    <a:lumMod val="50000"/>
                  </a:schemeClr>
                </a:solidFill>
                <a:latin typeface="Broadway" pitchFamily="82" charset="0"/>
              </a:rPr>
              <a:t>M</a:t>
            </a:r>
            <a:r>
              <a:rPr lang="cs-CZ" sz="12000" dirty="0" smtClean="0">
                <a:solidFill>
                  <a:schemeClr val="bg1">
                    <a:lumMod val="50000"/>
                  </a:schemeClr>
                </a:solidFill>
                <a:latin typeface="Broadway" pitchFamily="82" charset="0"/>
              </a:rPr>
              <a:t>A</a:t>
            </a:r>
            <a:r>
              <a:rPr lang="cs-CZ" sz="12000" dirty="0" smtClean="0">
                <a:solidFill>
                  <a:schemeClr val="bg2">
                    <a:lumMod val="50000"/>
                  </a:schemeClr>
                </a:solidFill>
                <a:latin typeface="Broadway" pitchFamily="82" charset="0"/>
              </a:rPr>
              <a:t>L</a:t>
            </a:r>
            <a:r>
              <a:rPr lang="cs-CZ" sz="12000" dirty="0" smtClean="0">
                <a:solidFill>
                  <a:schemeClr val="tx2">
                    <a:lumMod val="75000"/>
                  </a:schemeClr>
                </a:solidFill>
                <a:latin typeface="Broadway" pitchFamily="82" charset="0"/>
              </a:rPr>
              <a:t>S</a:t>
            </a:r>
            <a:endParaRPr lang="cs-CZ" sz="12000" dirty="0">
              <a:solidFill>
                <a:schemeClr val="tx2">
                  <a:lumMod val="75000"/>
                </a:schemeClr>
              </a:solidFill>
              <a:latin typeface="Broadway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Cooper Black" pitchFamily="18" charset="0"/>
              </a:rPr>
              <a:t>DOG</a:t>
            </a:r>
            <a:endParaRPr lang="cs-CZ" sz="6000" dirty="0">
              <a:latin typeface="Cooper Black" pitchFamily="18" charset="0"/>
            </a:endParaRPr>
          </a:p>
        </p:txBody>
      </p:sp>
      <p:pic>
        <p:nvPicPr>
          <p:cNvPr id="4" name="Zástupný symbol pro obsah 3" descr="003217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7224" y="1357298"/>
            <a:ext cx="3279778" cy="2461612"/>
          </a:xfrm>
        </p:spPr>
      </p:pic>
      <p:pic>
        <p:nvPicPr>
          <p:cNvPr id="5" name="Obrázek 4" descr="00494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2066" y="1357297"/>
            <a:ext cx="3000396" cy="2475327"/>
          </a:xfrm>
          <a:prstGeom prst="rect">
            <a:avLst/>
          </a:prstGeom>
        </p:spPr>
      </p:pic>
      <p:pic>
        <p:nvPicPr>
          <p:cNvPr id="6" name="Obrázek 5" descr="00656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3306" y="4214818"/>
            <a:ext cx="1928826" cy="229266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Cooper Black" pitchFamily="18" charset="0"/>
              </a:rPr>
              <a:t>CAT</a:t>
            </a:r>
            <a:endParaRPr lang="cs-CZ" sz="6000" dirty="0">
              <a:latin typeface="Cooper Black" pitchFamily="18" charset="0"/>
            </a:endParaRPr>
          </a:p>
        </p:txBody>
      </p:sp>
      <p:pic>
        <p:nvPicPr>
          <p:cNvPr id="4" name="Zástupný symbol pro obsah 3" descr="00481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14678" y="4572008"/>
            <a:ext cx="2857500" cy="1943100"/>
          </a:xfrm>
        </p:spPr>
      </p:pic>
      <p:pic>
        <p:nvPicPr>
          <p:cNvPr id="5" name="Obrázek 4" descr="01568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58" y="1500174"/>
            <a:ext cx="4143404" cy="2900383"/>
          </a:xfrm>
          <a:prstGeom prst="rect">
            <a:avLst/>
          </a:prstGeom>
        </p:spPr>
      </p:pic>
      <p:pic>
        <p:nvPicPr>
          <p:cNvPr id="6" name="Obrázek 5" descr="004589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3438" y="1500174"/>
            <a:ext cx="3905250" cy="29718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Cooper Black" pitchFamily="18" charset="0"/>
              </a:rPr>
              <a:t>BIRD</a:t>
            </a:r>
            <a:endParaRPr lang="cs-CZ" sz="6000" dirty="0">
              <a:latin typeface="Cooper Black" pitchFamily="18" charset="0"/>
            </a:endParaRPr>
          </a:p>
        </p:txBody>
      </p:sp>
      <p:pic>
        <p:nvPicPr>
          <p:cNvPr id="4" name="Zástupný symbol pro obsah 3" descr="003919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034" y="1357298"/>
            <a:ext cx="3431100" cy="2571768"/>
          </a:xfrm>
        </p:spPr>
      </p:pic>
      <p:pic>
        <p:nvPicPr>
          <p:cNvPr id="5" name="Obrázek 4" descr="01574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49" y="1357298"/>
            <a:ext cx="3673954" cy="2571768"/>
          </a:xfrm>
          <a:prstGeom prst="rect">
            <a:avLst/>
          </a:prstGeom>
        </p:spPr>
      </p:pic>
      <p:pic>
        <p:nvPicPr>
          <p:cNvPr id="6" name="Obrázek 5" descr="019387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4612" y="4071942"/>
            <a:ext cx="3357586" cy="251819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6000" dirty="0" err="1" smtClean="0">
                <a:latin typeface="Cooper Black" pitchFamily="18" charset="0"/>
              </a:rPr>
              <a:t>rABBIT</a:t>
            </a:r>
            <a:endParaRPr lang="cs-CZ" sz="6000" dirty="0">
              <a:latin typeface="Cooper Black" pitchFamily="18" charset="0"/>
            </a:endParaRPr>
          </a:p>
        </p:txBody>
      </p:sp>
      <p:pic>
        <p:nvPicPr>
          <p:cNvPr id="4" name="Zástupný symbol pro obsah 3" descr="005706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86314" y="1357298"/>
            <a:ext cx="3948124" cy="2961093"/>
          </a:xfrm>
        </p:spPr>
      </p:pic>
      <p:pic>
        <p:nvPicPr>
          <p:cNvPr id="5" name="Obrázek 4" descr="00886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34" y="1357299"/>
            <a:ext cx="3929090" cy="2946818"/>
          </a:xfrm>
          <a:prstGeom prst="rect">
            <a:avLst/>
          </a:prstGeom>
        </p:spPr>
      </p:pic>
      <p:pic>
        <p:nvPicPr>
          <p:cNvPr id="6" name="Obrázek 5" descr="00885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0364" y="4357694"/>
            <a:ext cx="3000396" cy="225029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Cooper Black" pitchFamily="18" charset="0"/>
              </a:rPr>
              <a:t>HORSE</a:t>
            </a:r>
            <a:endParaRPr lang="cs-CZ" sz="6000" dirty="0">
              <a:latin typeface="Cooper Black" pitchFamily="18" charset="0"/>
            </a:endParaRPr>
          </a:p>
        </p:txBody>
      </p:sp>
      <p:pic>
        <p:nvPicPr>
          <p:cNvPr id="4" name="Zástupný symbol pro obsah 3" descr="001855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035" y="1285860"/>
            <a:ext cx="3857652" cy="2891101"/>
          </a:xfrm>
        </p:spPr>
      </p:pic>
      <p:pic>
        <p:nvPicPr>
          <p:cNvPr id="5" name="Obrázek 4" descr="0187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314" y="1285860"/>
            <a:ext cx="3817942" cy="2901636"/>
          </a:xfrm>
          <a:prstGeom prst="rect">
            <a:avLst/>
          </a:prstGeom>
        </p:spPr>
      </p:pic>
      <p:pic>
        <p:nvPicPr>
          <p:cNvPr id="6" name="Obrázek 5" descr="001563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3240" y="4429132"/>
            <a:ext cx="2857520" cy="214469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Cooper Black" pitchFamily="18" charset="0"/>
              </a:rPr>
              <a:t>GIRAFFE</a:t>
            </a:r>
            <a:endParaRPr lang="cs-CZ" sz="6000" dirty="0">
              <a:latin typeface="Cooper Black" pitchFamily="18" charset="0"/>
            </a:endParaRPr>
          </a:p>
        </p:txBody>
      </p:sp>
      <p:pic>
        <p:nvPicPr>
          <p:cNvPr id="4" name="Zástupný symbol pro obsah 3" descr="00566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2910" y="1285860"/>
            <a:ext cx="3929090" cy="3146342"/>
          </a:xfrm>
        </p:spPr>
      </p:pic>
      <p:pic>
        <p:nvPicPr>
          <p:cNvPr id="5" name="Obrázek 4" descr="00566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3438" y="3143248"/>
            <a:ext cx="3857652" cy="308913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Cooper Black" pitchFamily="18" charset="0"/>
              </a:rPr>
              <a:t>ELEPHANT</a:t>
            </a:r>
            <a:endParaRPr lang="cs-CZ" sz="6000" dirty="0">
              <a:latin typeface="Cooper Black" pitchFamily="18" charset="0"/>
            </a:endParaRPr>
          </a:p>
        </p:txBody>
      </p:sp>
      <p:pic>
        <p:nvPicPr>
          <p:cNvPr id="4" name="Zástupný symbol pro obsah 3" descr="005246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77836" y="1571612"/>
            <a:ext cx="3524274" cy="2643206"/>
          </a:xfrm>
        </p:spPr>
      </p:pic>
      <p:pic>
        <p:nvPicPr>
          <p:cNvPr id="5" name="Obrázek 4" descr="00558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9124" y="1571612"/>
            <a:ext cx="3500462" cy="2625347"/>
          </a:xfrm>
          <a:prstGeom prst="rect">
            <a:avLst/>
          </a:prstGeom>
        </p:spPr>
      </p:pic>
      <p:pic>
        <p:nvPicPr>
          <p:cNvPr id="6" name="Obrázek 5" descr="005426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50" y="4286256"/>
            <a:ext cx="3214710" cy="241103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Cooper Black" pitchFamily="18" charset="0"/>
              </a:rPr>
              <a:t>ZEBRA</a:t>
            </a:r>
            <a:endParaRPr lang="cs-CZ" sz="6000" dirty="0">
              <a:latin typeface="Cooper Black" pitchFamily="18" charset="0"/>
            </a:endParaRPr>
          </a:p>
        </p:txBody>
      </p:sp>
      <p:pic>
        <p:nvPicPr>
          <p:cNvPr id="4" name="Zástupný symbol pro obsah 3" descr="005206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14876" y="1285860"/>
            <a:ext cx="4076712" cy="3264555"/>
          </a:xfrm>
        </p:spPr>
      </p:pic>
      <p:pic>
        <p:nvPicPr>
          <p:cNvPr id="5" name="Obrázek 4" descr="00572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96" y="3286124"/>
            <a:ext cx="4143404" cy="310755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Cooper Black" pitchFamily="18" charset="0"/>
              </a:rPr>
              <a:t>LION</a:t>
            </a:r>
            <a:endParaRPr lang="cs-CZ" sz="6000" dirty="0">
              <a:latin typeface="Cooper Black" pitchFamily="18" charset="0"/>
            </a:endParaRPr>
          </a:p>
        </p:txBody>
      </p:sp>
      <p:pic>
        <p:nvPicPr>
          <p:cNvPr id="4" name="Zástupný symbol pro obsah 3" descr="007529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2910" y="1285861"/>
            <a:ext cx="3643338" cy="2732504"/>
          </a:xfrm>
        </p:spPr>
      </p:pic>
      <p:pic>
        <p:nvPicPr>
          <p:cNvPr id="5" name="Obrázek 4" descr="01569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4678" y="4143380"/>
            <a:ext cx="3571900" cy="2500330"/>
          </a:xfrm>
          <a:prstGeom prst="rect">
            <a:avLst/>
          </a:prstGeom>
        </p:spPr>
      </p:pic>
      <p:pic>
        <p:nvPicPr>
          <p:cNvPr id="6" name="Obrázek 5" descr="01363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999" y="1285860"/>
            <a:ext cx="3878062" cy="271464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Cooper Black" pitchFamily="18" charset="0"/>
              </a:rPr>
              <a:t>TYGER</a:t>
            </a:r>
            <a:endParaRPr lang="cs-CZ" sz="6000" dirty="0">
              <a:latin typeface="Cooper Black" pitchFamily="18" charset="0"/>
            </a:endParaRPr>
          </a:p>
        </p:txBody>
      </p:sp>
      <p:pic>
        <p:nvPicPr>
          <p:cNvPr id="4" name="Zástupný symbol pro obsah 3" descr="008757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0100" y="1357298"/>
            <a:ext cx="3590934" cy="2693201"/>
          </a:xfrm>
        </p:spPr>
      </p:pic>
      <p:pic>
        <p:nvPicPr>
          <p:cNvPr id="5" name="Obrázek 4" descr="00096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1802" y="4143380"/>
            <a:ext cx="3357586" cy="2518190"/>
          </a:xfrm>
          <a:prstGeom prst="rect">
            <a:avLst/>
          </a:prstGeom>
        </p:spPr>
      </p:pic>
      <p:pic>
        <p:nvPicPr>
          <p:cNvPr id="6" name="Obrázek 5" descr="004278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7752" y="1357298"/>
            <a:ext cx="3367094" cy="269630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Cooper Black" pitchFamily="18" charset="0"/>
              </a:rPr>
              <a:t>FISH</a:t>
            </a:r>
            <a:endParaRPr lang="cs-CZ" sz="6000" dirty="0">
              <a:latin typeface="Cooper Black" pitchFamily="18" charset="0"/>
            </a:endParaRPr>
          </a:p>
        </p:txBody>
      </p:sp>
      <p:pic>
        <p:nvPicPr>
          <p:cNvPr id="4" name="Zástupný symbol pro obsah 3" descr="016878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2910" y="1285860"/>
            <a:ext cx="3733810" cy="2763019"/>
          </a:xfrm>
        </p:spPr>
      </p:pic>
      <p:pic>
        <p:nvPicPr>
          <p:cNvPr id="5" name="Obrázek 4" descr="0194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752" y="1285860"/>
            <a:ext cx="3714756" cy="2786067"/>
          </a:xfrm>
          <a:prstGeom prst="rect">
            <a:avLst/>
          </a:prstGeom>
        </p:spPr>
      </p:pic>
      <p:pic>
        <p:nvPicPr>
          <p:cNvPr id="6" name="Obrázek 5" descr="019114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8926" y="4143380"/>
            <a:ext cx="3214710" cy="2411033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Cooper Black" pitchFamily="18" charset="0"/>
              </a:rPr>
              <a:t>SQUIRREL</a:t>
            </a:r>
            <a:endParaRPr lang="cs-CZ" sz="6000" dirty="0">
              <a:latin typeface="Cooper Black" pitchFamily="18" charset="0"/>
            </a:endParaRPr>
          </a:p>
        </p:txBody>
      </p:sp>
      <p:pic>
        <p:nvPicPr>
          <p:cNvPr id="4" name="Zástupný symbol pro obsah 3" descr="008856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4348" y="1357298"/>
            <a:ext cx="3519496" cy="2639622"/>
          </a:xfrm>
        </p:spPr>
      </p:pic>
      <p:pic>
        <p:nvPicPr>
          <p:cNvPr id="5" name="Obrázek 4" descr="00648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9124" y="1357298"/>
            <a:ext cx="4071966" cy="2637926"/>
          </a:xfrm>
          <a:prstGeom prst="rect">
            <a:avLst/>
          </a:prstGeom>
        </p:spPr>
      </p:pic>
      <p:pic>
        <p:nvPicPr>
          <p:cNvPr id="6" name="Obrázek 5" descr="018669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0364" y="4071942"/>
            <a:ext cx="3246438" cy="2467293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latin typeface="Cooper Black" pitchFamily="18" charset="0"/>
              </a:rPr>
              <a:t>CROWFOOT</a:t>
            </a:r>
            <a:endParaRPr lang="cs-CZ" sz="6000" dirty="0">
              <a:latin typeface="Cooper Black" pitchFamily="18" charset="0"/>
            </a:endParaRPr>
          </a:p>
        </p:txBody>
      </p:sp>
      <p:pic>
        <p:nvPicPr>
          <p:cNvPr id="4" name="Zástupný symbol pro obsah 3" descr="00274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2909" y="1357298"/>
            <a:ext cx="3521729" cy="2643206"/>
          </a:xfrm>
        </p:spPr>
      </p:pic>
      <p:pic>
        <p:nvPicPr>
          <p:cNvPr id="5" name="Obrázek 4" descr="00592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314" y="1357298"/>
            <a:ext cx="3524274" cy="2643206"/>
          </a:xfrm>
          <a:prstGeom prst="rect">
            <a:avLst/>
          </a:prstGeom>
        </p:spPr>
      </p:pic>
      <p:pic>
        <p:nvPicPr>
          <p:cNvPr id="6" name="Obrázek 5" descr="01912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4612" y="4071942"/>
            <a:ext cx="3286148" cy="2464611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6000" dirty="0" err="1" smtClean="0">
                <a:latin typeface="Cooper Black" pitchFamily="18" charset="0"/>
              </a:rPr>
              <a:t>monkey</a:t>
            </a:r>
            <a:endParaRPr lang="cs-CZ" sz="6000" dirty="0">
              <a:latin typeface="Cooper Black" pitchFamily="18" charset="0"/>
            </a:endParaRPr>
          </a:p>
        </p:txBody>
      </p:sp>
      <p:pic>
        <p:nvPicPr>
          <p:cNvPr id="4" name="Zástupný symbol pro obsah 3" descr="01707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57752" y="1357298"/>
            <a:ext cx="4002457" cy="2961818"/>
          </a:xfrm>
        </p:spPr>
      </p:pic>
      <p:pic>
        <p:nvPicPr>
          <p:cNvPr id="5" name="Obrázek 4" descr="01871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58" y="1357298"/>
            <a:ext cx="3929058" cy="2986084"/>
          </a:xfrm>
          <a:prstGeom prst="rect">
            <a:avLst/>
          </a:prstGeom>
        </p:spPr>
      </p:pic>
      <p:pic>
        <p:nvPicPr>
          <p:cNvPr id="6" name="Obrázek 5" descr="01872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3240" y="4429132"/>
            <a:ext cx="2819921" cy="214314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Cooper Black" pitchFamily="18" charset="0"/>
              </a:rPr>
              <a:t>Obrázky</a:t>
            </a:r>
            <a:endParaRPr lang="cs-CZ" sz="4000" dirty="0"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000" dirty="0" smtClean="0">
                <a:latin typeface="Cooper Black" pitchFamily="18" charset="0"/>
              </a:rPr>
              <a:t>Všechny obrázky v této prezentaci jsou z:</a:t>
            </a:r>
          </a:p>
          <a:p>
            <a:pPr algn="ctr">
              <a:buNone/>
            </a:pPr>
            <a:r>
              <a:rPr lang="cs-CZ" sz="3000" dirty="0" smtClean="0">
                <a:latin typeface="Cooper Black" pitchFamily="18" charset="0"/>
                <a:hlinkClick r:id="rId2"/>
              </a:rPr>
              <a:t>www.</a:t>
            </a:r>
            <a:r>
              <a:rPr lang="cs-CZ" sz="3000" dirty="0" err="1" smtClean="0">
                <a:latin typeface="Cooper Black" pitchFamily="18" charset="0"/>
                <a:hlinkClick r:id="rId2"/>
              </a:rPr>
              <a:t>hanulka.cz</a:t>
            </a:r>
            <a:endParaRPr lang="cs-CZ" sz="3000" dirty="0" smtClean="0">
              <a:latin typeface="Cooper Black" pitchFamily="18" charset="0"/>
            </a:endParaRPr>
          </a:p>
          <a:p>
            <a:pPr algn="ctr">
              <a:buNone/>
            </a:pPr>
            <a:endParaRPr lang="cs-CZ" sz="3000" dirty="0" smtClean="0">
              <a:latin typeface="Cooper Black" pitchFamily="18" charset="0"/>
            </a:endParaRPr>
          </a:p>
          <a:p>
            <a:pPr algn="ctr">
              <a:buNone/>
            </a:pPr>
            <a:endParaRPr lang="cs-CZ" sz="3000" dirty="0" smtClean="0">
              <a:latin typeface="Cooper Black" pitchFamily="18" charset="0"/>
            </a:endParaRPr>
          </a:p>
          <a:p>
            <a:pPr algn="ctr">
              <a:buNone/>
            </a:pPr>
            <a:endParaRPr lang="cs-CZ" sz="3000" dirty="0" smtClean="0">
              <a:latin typeface="Cooper Black" pitchFamily="18" charset="0"/>
            </a:endParaRPr>
          </a:p>
          <a:p>
            <a:pPr algn="ctr">
              <a:buNone/>
            </a:pPr>
            <a:endParaRPr lang="cs-CZ" sz="3000" dirty="0" smtClean="0">
              <a:latin typeface="Cooper Black" pitchFamily="18" charset="0"/>
            </a:endParaRPr>
          </a:p>
          <a:p>
            <a:pPr algn="ctr">
              <a:buNone/>
            </a:pPr>
            <a:endParaRPr lang="cs-CZ" sz="3000" smtClean="0">
              <a:latin typeface="Cooper Black" pitchFamily="18" charset="0"/>
            </a:endParaRPr>
          </a:p>
          <a:p>
            <a:pPr algn="ctr">
              <a:buNone/>
            </a:pPr>
            <a:endParaRPr lang="cs-CZ" sz="3000" dirty="0">
              <a:latin typeface="Cooper Black" pitchFamily="18" charset="0"/>
            </a:endParaRPr>
          </a:p>
        </p:txBody>
      </p:sp>
      <p:pic>
        <p:nvPicPr>
          <p:cNvPr id="6" name="Obrázek 5" descr="gfx_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0364" y="2714620"/>
            <a:ext cx="3373021" cy="1366845"/>
          </a:xfrm>
          <a:prstGeom prst="rect">
            <a:avLst/>
          </a:pr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92</TotalTime>
  <Words>25</Words>
  <Application>Microsoft Office PowerPoint</Application>
  <PresentationFormat>Předvádění na obrazovce (4:3)</PresentationFormat>
  <Paragraphs>22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ANIMALS</vt:lpstr>
      <vt:lpstr>DOG</vt:lpstr>
      <vt:lpstr>CAT</vt:lpstr>
      <vt:lpstr>BIRD</vt:lpstr>
      <vt:lpstr>rABBIT</vt:lpstr>
      <vt:lpstr>HORSE</vt:lpstr>
      <vt:lpstr>GIRAFFE</vt:lpstr>
      <vt:lpstr>ELEPHANT</vt:lpstr>
      <vt:lpstr>ZEBRA</vt:lpstr>
      <vt:lpstr>LION</vt:lpstr>
      <vt:lpstr>TYGER</vt:lpstr>
      <vt:lpstr>FISH</vt:lpstr>
      <vt:lpstr>SQUIRREL</vt:lpstr>
      <vt:lpstr>CROWFOOT</vt:lpstr>
      <vt:lpstr>monkey</vt:lpstr>
      <vt:lpstr>Obrázky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peta</dc:creator>
  <cp:lastModifiedBy>peta</cp:lastModifiedBy>
  <cp:revision>7</cp:revision>
  <dcterms:created xsi:type="dcterms:W3CDTF">2010-10-30T08:59:14Z</dcterms:created>
  <dcterms:modified xsi:type="dcterms:W3CDTF">2010-10-30T10:31:22Z</dcterms:modified>
</cp:coreProperties>
</file>