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5" r:id="rId2"/>
    <p:sldId id="273" r:id="rId3"/>
    <p:sldId id="259" r:id="rId4"/>
    <p:sldId id="258" r:id="rId5"/>
    <p:sldId id="257" r:id="rId6"/>
    <p:sldId id="260" r:id="rId7"/>
    <p:sldId id="261" r:id="rId8"/>
    <p:sldId id="262" r:id="rId9"/>
    <p:sldId id="263" r:id="rId10"/>
    <p:sldId id="264" r:id="rId11"/>
    <p:sldId id="268" r:id="rId12"/>
    <p:sldId id="269" r:id="rId13"/>
    <p:sldId id="270" r:id="rId14"/>
    <p:sldId id="271" r:id="rId15"/>
    <p:sldId id="272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03_PRV_21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Němcová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</a:t>
          </a:r>
          <a:r>
            <a:rPr lang="cs-CZ" sz="2000" dirty="0" smtClean="0">
              <a:solidFill>
                <a:srgbClr val="FF0000"/>
              </a:solidFill>
            </a:rPr>
            <a:t> – 3. B – Naše obec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D6747D-ABC6-47CE-AF1D-C318480ED122}" type="presOf" srcId="{B651F6E3-6281-48DB-9319-2AEAFDAE7572}" destId="{619D679B-A015-4ECF-8348-D1034C574F40}" srcOrd="0" destOrd="0" presId="urn:microsoft.com/office/officeart/2005/8/layout/target3"/>
    <dgm:cxn modelId="{66C50B66-470C-4FFA-A3B2-F09F15F78AE9}" type="presOf" srcId="{B651F6E3-6281-48DB-9319-2AEAFDAE7572}" destId="{6BB5E863-4638-4E1D-BFDE-399D028AC4ED}" srcOrd="1" destOrd="0" presId="urn:microsoft.com/office/officeart/2005/8/layout/target3"/>
    <dgm:cxn modelId="{7CE6182C-21E0-4FB1-838D-CEBF7F035B3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666210-AC5A-4D6B-A472-67546B84E9F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909AE8-CBE0-432F-AEE0-ACE51C71431C}" type="presOf" srcId="{757F3AB3-0718-4624-B441-E567A8F0AB56}" destId="{333A1088-737F-45CB-B68E-254E46348037}" srcOrd="0" destOrd="0" presId="urn:microsoft.com/office/officeart/2005/8/layout/target3"/>
    <dgm:cxn modelId="{B2DBD0FD-5B15-48BC-85F9-EC35F4827F08}" type="presOf" srcId="{D1D4F407-5343-4D3F-B5B9-D407B03CAEB4}" destId="{D005CE8C-CC26-4C3E-AC11-E15060ECD759}" srcOrd="0" destOrd="0" presId="urn:microsoft.com/office/officeart/2005/8/layout/target3"/>
    <dgm:cxn modelId="{74BC2894-10F9-4CAD-8D3B-C440222A62EF}" type="presOf" srcId="{4C35D32F-0EAB-4CD7-82EE-45574DC2A586}" destId="{8BEBB6EC-1DAA-4CAC-8A25-BC0FCBD5DBD5}" srcOrd="0" destOrd="0" presId="urn:microsoft.com/office/officeart/2005/8/layout/target3"/>
    <dgm:cxn modelId="{FE6C2512-1E39-4268-8282-E70A13A5B98E}" type="presOf" srcId="{4C35D32F-0EAB-4CD7-82EE-45574DC2A586}" destId="{890E4F0B-2866-4A3F-A3C7-2A14B1797930}" srcOrd="1" destOrd="0" presId="urn:microsoft.com/office/officeart/2005/8/layout/target3"/>
    <dgm:cxn modelId="{B6717D9E-0652-4E01-B2F3-E5E46BB6FC7D}" type="presOf" srcId="{D8197B8C-B260-4A16-BDF4-0947B075E274}" destId="{5A5FFA88-C948-4069-8E93-59FA12366E83}" srcOrd="1" destOrd="0" presId="urn:microsoft.com/office/officeart/2005/8/layout/target3"/>
    <dgm:cxn modelId="{662376CD-100E-431D-80CE-563C65A9AC48}" type="presOf" srcId="{D1B46980-6531-4606-95E6-44980827E919}" destId="{6140AFEC-043D-4C43-A2F9-D0F5331DF3A3}" srcOrd="0" destOrd="0" presId="urn:microsoft.com/office/officeart/2005/8/layout/target3"/>
    <dgm:cxn modelId="{BE5B9191-6DEC-4DFC-9AD1-3D06182C41A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AF79FB-93E5-4537-A0F7-0A2492A47B51}" type="presParOf" srcId="{333A1088-737F-45CB-B68E-254E46348037}" destId="{F5ABB229-8D3B-4694-996A-96F23CF14429}" srcOrd="0" destOrd="0" presId="urn:microsoft.com/office/officeart/2005/8/layout/target3"/>
    <dgm:cxn modelId="{6B5AEFE4-002B-470C-A9A9-3D1C63B9BD15}" type="presParOf" srcId="{333A1088-737F-45CB-B68E-254E46348037}" destId="{F41139FD-01EE-4571-8B17-4FB00FC51163}" srcOrd="1" destOrd="0" presId="urn:microsoft.com/office/officeart/2005/8/layout/target3"/>
    <dgm:cxn modelId="{4B038F72-D3FB-45DE-8E49-D872F40DC75D}" type="presParOf" srcId="{333A1088-737F-45CB-B68E-254E46348037}" destId="{D005CE8C-CC26-4C3E-AC11-E15060ECD759}" srcOrd="2" destOrd="0" presId="urn:microsoft.com/office/officeart/2005/8/layout/target3"/>
    <dgm:cxn modelId="{BB357BD6-FF9B-4386-8AFD-EB1F4FC4F5F0}" type="presParOf" srcId="{333A1088-737F-45CB-B68E-254E46348037}" destId="{2C702D82-9B77-49B7-9568-BB8EB47C3372}" srcOrd="3" destOrd="0" presId="urn:microsoft.com/office/officeart/2005/8/layout/target3"/>
    <dgm:cxn modelId="{FC391A52-0EB2-4A9D-8C32-75A50B1B5B6B}" type="presParOf" srcId="{333A1088-737F-45CB-B68E-254E46348037}" destId="{A52A0455-90FF-4808-ABD0-F02540D31D5A}" srcOrd="4" destOrd="0" presId="urn:microsoft.com/office/officeart/2005/8/layout/target3"/>
    <dgm:cxn modelId="{EA8BF12B-A297-4DD4-86B8-1A484B43C177}" type="presParOf" srcId="{333A1088-737F-45CB-B68E-254E46348037}" destId="{6140AFEC-043D-4C43-A2F9-D0F5331DF3A3}" srcOrd="5" destOrd="0" presId="urn:microsoft.com/office/officeart/2005/8/layout/target3"/>
    <dgm:cxn modelId="{49A99697-A5CC-434D-814B-3859C537897D}" type="presParOf" srcId="{333A1088-737F-45CB-B68E-254E46348037}" destId="{9358AC05-5D7D-4327-9F80-1AD486AEA664}" srcOrd="6" destOrd="0" presId="urn:microsoft.com/office/officeart/2005/8/layout/target3"/>
    <dgm:cxn modelId="{5FEE86BC-3423-4A12-9F74-69733E4316DF}" type="presParOf" srcId="{333A1088-737F-45CB-B68E-254E46348037}" destId="{313FC574-E1CD-4FB4-B054-0B805CE0447D}" srcOrd="7" destOrd="0" presId="urn:microsoft.com/office/officeart/2005/8/layout/target3"/>
    <dgm:cxn modelId="{4C599376-7DAF-44E7-9FBC-464E84653E5D}" type="presParOf" srcId="{333A1088-737F-45CB-B68E-254E46348037}" destId="{619D679B-A015-4ECF-8348-D1034C574F40}" srcOrd="8" destOrd="0" presId="urn:microsoft.com/office/officeart/2005/8/layout/target3"/>
    <dgm:cxn modelId="{C7EABCAB-F531-473C-90ED-2DAA26CE32A3}" type="presParOf" srcId="{333A1088-737F-45CB-B68E-254E46348037}" destId="{322283A8-4A27-4CDA-BAE3-F381106A9174}" srcOrd="9" destOrd="0" presId="urn:microsoft.com/office/officeart/2005/8/layout/target3"/>
    <dgm:cxn modelId="{44F4F5E2-BDC1-4C88-8072-E2F10A0CC874}" type="presParOf" srcId="{333A1088-737F-45CB-B68E-254E46348037}" destId="{FFC9F71D-1B4F-4AD9-A4A6-86ADEFC8AF5C}" srcOrd="10" destOrd="0" presId="urn:microsoft.com/office/officeart/2005/8/layout/target3"/>
    <dgm:cxn modelId="{8C707362-3126-4FE4-BE07-4705F414D69D}" type="presParOf" srcId="{333A1088-737F-45CB-B68E-254E46348037}" destId="{25B08C86-7E15-44DC-BE7F-FFB55DD49D12}" srcOrd="11" destOrd="0" presId="urn:microsoft.com/office/officeart/2005/8/layout/target3"/>
    <dgm:cxn modelId="{755A9D2C-A8CE-42C4-8B23-AAA485062D87}" type="presParOf" srcId="{333A1088-737F-45CB-B68E-254E46348037}" destId="{76644BE8-9D7C-4C09-B250-3D10AF48CBB7}" srcOrd="12" destOrd="0" presId="urn:microsoft.com/office/officeart/2005/8/layout/target3"/>
    <dgm:cxn modelId="{719C9310-800A-4448-B0B1-FDB22AB2D570}" type="presParOf" srcId="{333A1088-737F-45CB-B68E-254E46348037}" destId="{EE85B701-7295-41C0-BA7A-34D3756A2AE6}" srcOrd="13" destOrd="0" presId="urn:microsoft.com/office/officeart/2005/8/layout/target3"/>
    <dgm:cxn modelId="{E691EE06-7470-46D1-8147-72A14419972F}" type="presParOf" srcId="{333A1088-737F-45CB-B68E-254E46348037}" destId="{8BEBB6EC-1DAA-4CAC-8A25-BC0FCBD5DBD5}" srcOrd="14" destOrd="0" presId="urn:microsoft.com/office/officeart/2005/8/layout/target3"/>
    <dgm:cxn modelId="{8840FB8A-9741-480B-94F0-068535E24468}" type="presParOf" srcId="{333A1088-737F-45CB-B68E-254E46348037}" destId="{AED2198E-93D5-4001-81B4-73124B309672}" srcOrd="15" destOrd="0" presId="urn:microsoft.com/office/officeart/2005/8/layout/target3"/>
    <dgm:cxn modelId="{5BAA8650-B629-48AA-8432-1D6FAB0D8918}" type="presParOf" srcId="{333A1088-737F-45CB-B68E-254E46348037}" destId="{2BE915AB-18AA-4053-B92C-3BFC9ED204BB}" srcOrd="16" destOrd="0" presId="urn:microsoft.com/office/officeart/2005/8/layout/target3"/>
    <dgm:cxn modelId="{F8286002-62C3-4A63-BB1D-0A11FEE654C4}" type="presParOf" srcId="{333A1088-737F-45CB-B68E-254E46348037}" destId="{6BB5E863-4638-4E1D-BFDE-399D028AC4ED}" srcOrd="17" destOrd="0" presId="urn:microsoft.com/office/officeart/2005/8/layout/target3"/>
    <dgm:cxn modelId="{9FA6E213-24FB-41F7-8A46-9E1B296A1117}" type="presParOf" srcId="{333A1088-737F-45CB-B68E-254E46348037}" destId="{5A5FFA88-C948-4069-8E93-59FA12366E83}" srcOrd="18" destOrd="0" presId="urn:microsoft.com/office/officeart/2005/8/layout/target3"/>
    <dgm:cxn modelId="{E8209FB7-B4B6-439D-9417-10EF6049B5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Němcová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03_PRV_21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PRV</a:t>
          </a:r>
          <a:r>
            <a:rPr lang="cs-CZ" sz="2000" kern="1200" dirty="0" smtClean="0">
              <a:solidFill>
                <a:srgbClr val="FF0000"/>
              </a:solidFill>
            </a:rPr>
            <a:t> – 3. B – Naše obec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hade val="100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0000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10000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tint val="10000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000"/>
                <a:shade val="100000"/>
                <a:satMod val="155000"/>
              </a:schemeClr>
            </a:gs>
          </a:gsLst>
          <a:lin ang="5400000" scaled="0"/>
        </a:gradFill>
        <a:ln>
          <a:noFill/>
        </a:ln>
        <a:effectLst>
          <a:glow rad="50800">
            <a:schemeClr val="accent1">
              <a:hueOff val="0"/>
              <a:satOff val="0"/>
              <a:lumOff val="0"/>
              <a:alphaOff val="0"/>
              <a:tint val="68000"/>
              <a:shade val="93000"/>
              <a:alpha val="37000"/>
              <a:satMod val="250000"/>
            </a:schemeClr>
          </a:glow>
        </a:effectLst>
        <a:scene3d>
          <a:camera prst="orthographicFront">
            <a:rot lat="0" lon="0" rev="0"/>
          </a:camera>
          <a:lightRig rig="glow" dir="t">
            <a:rot lat="0" lon="0" rev="1800000"/>
          </a:lightRig>
        </a:scene3d>
        <a:sp3d contourW="10160" prstMaterial="dkEdge">
          <a:bevelT w="20320" h="19050" prst="angle"/>
          <a:contourClr>
            <a:schemeClr val="accent1"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glow" dir="tl">
            <a:rot lat="0" lon="0" rev="1800000"/>
          </a:lightRig>
        </a:scene3d>
        <a:sp3d contourW="10160" prstMaterial="dkEdge">
          <a:bevelT w="0" h="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24095-B7C9-419D-BA92-1409148B12A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F665F3-19FD-4F34-A60E-0D16AC2D24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457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AB9AD61-DE7A-4B73-A5F0-51DC0BD97B2E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AD7A101-00D2-4D08-9C10-B6A4AD6471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heraldikamest.wz.cz/00-fram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63521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12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dirty="0"/>
              <a:t> </a:t>
            </a:r>
            <a:r>
              <a:rPr lang="cs-CZ" dirty="0" smtClean="0"/>
              <a:t>jako </a:t>
            </a:r>
            <a:r>
              <a:rPr lang="cs-CZ" dirty="0" smtClean="0"/>
              <a:t>názor k výkladu tématu „Naše obec“.</a:t>
            </a:r>
          </a:p>
          <a:p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ůvěrně známá místa vidí žáci z jiného úhlu pohledu.</a:t>
            </a:r>
          </a:p>
          <a:p>
            <a:r>
              <a:rPr lang="cs-CZ" dirty="0" smtClean="0"/>
              <a:t>Na prezentaci navazuje vycházka a pozorování </a:t>
            </a:r>
            <a:r>
              <a:rPr lang="cs-CZ" dirty="0" smtClean="0"/>
              <a:t>      s </a:t>
            </a:r>
            <a:r>
              <a:rPr lang="cs-CZ" dirty="0" smtClean="0"/>
              <a:t>hrami a plněním úkolů s tématikou „obce“.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240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Pamětihodnosti města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Uherský ostroh</a:t>
            </a:r>
            <a:endParaRPr lang="cs-CZ" dirty="0"/>
          </a:p>
        </p:txBody>
      </p:sp>
      <p:pic>
        <p:nvPicPr>
          <p:cNvPr id="1026" name="Picture 2" descr="C:\Documents and Settings\User\Plocha\uherskyostroh_U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038" y="764704"/>
            <a:ext cx="143192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09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Renezanční zámek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0000" lnSpcReduction="20000"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Unikátní nádvoří s arkádami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Sídlo městského úřadu a knihovny</a:t>
            </a:r>
            <a:endParaRPr lang="cs-CZ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4511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Významná barokně </a:t>
            </a:r>
            <a:r>
              <a:rPr lang="cs-CZ" dirty="0" err="1" smtClean="0"/>
              <a:t>klasicisní</a:t>
            </a:r>
            <a:r>
              <a:rPr lang="cs-CZ" dirty="0" smtClean="0"/>
              <a:t> stavba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Farní  Kostel  svatého  </a:t>
            </a:r>
            <a:r>
              <a:rPr lang="cs-CZ" dirty="0" err="1" smtClean="0"/>
              <a:t>ondřeje</a:t>
            </a:r>
            <a:endParaRPr lang="cs-CZ" dirty="0"/>
          </a:p>
        </p:txBody>
      </p:sp>
      <p:pic>
        <p:nvPicPr>
          <p:cNvPr id="13" name="Zástupný symbol pro obrázek 1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7575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Architektonická dominanta města z r. 1928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Železobetonový most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15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Založen v roce 1592</a:t>
            </a:r>
          </a:p>
          <a:p>
            <a:r>
              <a:rPr lang="cs-CZ" dirty="0" smtClean="0"/>
              <a:t>Dnes už nefunkční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Ostrožský pivovar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85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Socha šohaje v nadživotní velikosti</a:t>
            </a:r>
          </a:p>
          <a:p>
            <a:r>
              <a:rPr lang="cs-CZ" dirty="0" smtClean="0"/>
              <a:t>Poslední dílo sochaře františka úprky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Památník odboje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8708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Zdvihací most - Technická památka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Plavební komora Baťova kanálu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98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S cennými náhrobky starými více než 300 let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Židovský hřbitov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75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S památníkem osvobození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Zvonice na Předměstí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52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Postavená podle kapličky v rakouské vesnici </a:t>
            </a:r>
            <a:r>
              <a:rPr lang="cs-CZ" dirty="0" err="1" smtClean="0"/>
              <a:t>asendorf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Trojdílná výklenková kaple z r. 1834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65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Z 19. století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Zvonička v </a:t>
            </a:r>
            <a:r>
              <a:rPr lang="cs-CZ" dirty="0" err="1" smtClean="0"/>
              <a:t>kvačicích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69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Při silnici směrem na blatnici pod sv. </a:t>
            </a:r>
            <a:r>
              <a:rPr lang="cs-CZ" dirty="0" err="1" smtClean="0"/>
              <a:t>antonínkem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kaplička z 18.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54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95" b="8195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Poděkování za darování pozemků po povodni r 1910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Památník  </a:t>
            </a:r>
            <a:r>
              <a:rPr lang="cs-CZ" dirty="0" err="1" smtClean="0"/>
              <a:t>lichtenštejnů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4462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Znak města:</a:t>
            </a:r>
            <a:r>
              <a:rPr lang="cs-CZ" dirty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heraldikamest.wz.cz/00-frames.htm</a:t>
            </a:r>
            <a:endParaRPr lang="cs-CZ" dirty="0" smtClean="0"/>
          </a:p>
          <a:p>
            <a:r>
              <a:rPr lang="cs-CZ" dirty="0" smtClean="0"/>
              <a:t>Text: autor</a:t>
            </a:r>
          </a:p>
          <a:p>
            <a:r>
              <a:rPr lang="cs-CZ" dirty="0" smtClean="0"/>
              <a:t>Obrázky: fotogalerie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99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70</TotalTime>
  <Words>216</Words>
  <Application>Microsoft Office PowerPoint</Application>
  <PresentationFormat>Předvádění na obrazovce (4:3)</PresentationFormat>
  <Paragraphs>43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Lékárna</vt:lpstr>
      <vt:lpstr>Prezentace aplikace PowerPoint</vt:lpstr>
      <vt:lpstr>Anotace</vt:lpstr>
      <vt:lpstr>Uherský ostroh</vt:lpstr>
      <vt:lpstr>Renezanční zámek</vt:lpstr>
      <vt:lpstr>Farní  Kostel  svatého  ondřeje</vt:lpstr>
      <vt:lpstr>Železobetonový most</vt:lpstr>
      <vt:lpstr>Ostrožský pivovar</vt:lpstr>
      <vt:lpstr>Památník odboje</vt:lpstr>
      <vt:lpstr>Plavební komora Baťova kanálu</vt:lpstr>
      <vt:lpstr>Židovský hřbitov </vt:lpstr>
      <vt:lpstr>Zvonice na Předměstí</vt:lpstr>
      <vt:lpstr>Trojdílná výklenková kaple z r. 1834</vt:lpstr>
      <vt:lpstr>Zvonička v kvačicích </vt:lpstr>
      <vt:lpstr>Barokní kaplička z 18. století</vt:lpstr>
      <vt:lpstr>Památník  lichtenštejnů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spokojený uživatel</dc:creator>
  <cp:lastModifiedBy>Učitel</cp:lastModifiedBy>
  <cp:revision>12</cp:revision>
  <dcterms:created xsi:type="dcterms:W3CDTF">2011-11-08T19:11:24Z</dcterms:created>
  <dcterms:modified xsi:type="dcterms:W3CDTF">2012-03-14T13:11:24Z</dcterms:modified>
</cp:coreProperties>
</file>