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63" r:id="rId2"/>
    <p:sldId id="264" r:id="rId3"/>
    <p:sldId id="257" r:id="rId4"/>
    <p:sldId id="261" r:id="rId5"/>
    <p:sldId id="262" r:id="rId6"/>
    <p:sldId id="265" r:id="rId7"/>
    <p:sldId id="260" r:id="rId8"/>
    <p:sldId id="267" r:id="rId9"/>
    <p:sldId id="268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BDACD2-D445-4A88-B0FA-F8E322536715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39E496-1B11-4C88-922B-1104FDC070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82349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677773B3-438B-41D0-959B-592B1075C3E5}" type="slidenum">
              <a:rPr lang="cs-CZ" smtClean="0"/>
              <a:pPr eaLnBrk="1" hangingPunct="1"/>
              <a:t>1</a:t>
            </a:fld>
            <a:endParaRPr lang="cs-CZ" smtClean="0"/>
          </a:p>
        </p:txBody>
      </p:sp>
      <p:sp>
        <p:nvSpPr>
          <p:cNvPr id="19461" name="Zástupný symbol pro zápatí 4"/>
          <p:cNvSpPr>
            <a:spLocks noGrp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/>
              <a:t>Bc. Petr Grossmann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  <a:alpha val="4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iobioobrazky.ic.cz/geologie/hor_cyklus.jpg" TargetMode="External"/><Relationship Id="rId2" Type="http://schemas.openxmlformats.org/officeDocument/2006/relationships/hyperlink" Target="http://mujdennik.blog.cz/1202/takzvany-horninotvorny-cyklu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giobioobrazky.ic.cz/geologie/geologicka_mapa_CR.JPG" TargetMode="External"/><Relationship Id="rId4" Type="http://schemas.openxmlformats.org/officeDocument/2006/relationships/hyperlink" Target="http://www.trasovnik.cz/k_ainfcr/geolpis/erby/geologieCR-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1520" y="1828800"/>
            <a:ext cx="8640960" cy="1470025"/>
          </a:xfrm>
        </p:spPr>
        <p:txBody>
          <a:bodyPr>
            <a:normAutofit/>
          </a:bodyPr>
          <a:lstStyle/>
          <a:p>
            <a:pPr eaLnBrk="1" hangingPunct="1"/>
            <a:r>
              <a:rPr lang="cs-CZ" sz="3200" dirty="0" smtClean="0">
                <a:latin typeface="Verdana" pitchFamily="34" charset="0"/>
              </a:rPr>
              <a:t>Vy_52_Inovace_64_Horninotvorný </a:t>
            </a:r>
            <a:r>
              <a:rPr lang="cs-CZ" sz="3200" dirty="0" smtClean="0">
                <a:latin typeface="Verdana" pitchFamily="34" charset="0"/>
              </a:rPr>
              <a:t>cyklus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pPr eaLnBrk="1" hangingPunct="1"/>
            <a:r>
              <a:rPr lang="cs-CZ" sz="2400" smtClean="0">
                <a:latin typeface="Verdana" pitchFamily="34" charset="0"/>
              </a:rPr>
              <a:t>Základní škola Jindřicha Pravečka Výprachtice 390</a:t>
            </a:r>
          </a:p>
          <a:p>
            <a:pPr eaLnBrk="1" hangingPunct="1"/>
            <a:r>
              <a:rPr lang="cs-CZ" sz="2400" smtClean="0">
                <a:latin typeface="Verdana" pitchFamily="34" charset="0"/>
              </a:rPr>
              <a:t>Reg.č. CZ.1.07/1.4.00/21.1674</a:t>
            </a:r>
          </a:p>
        </p:txBody>
      </p:sp>
      <p:pic>
        <p:nvPicPr>
          <p:cNvPr id="2052" name="Picture 4" descr="eu_log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381000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3429000" cy="36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>
                <a:solidFill>
                  <a:srgbClr val="000000"/>
                </a:solidFill>
                <a:latin typeface="Verdana" pitchFamily="34" charset="0"/>
              </a:rPr>
              <a:t>Autor: Bc. Petr Grossmann</a:t>
            </a:r>
          </a:p>
        </p:txBody>
      </p:sp>
    </p:spTree>
    <p:extLst>
      <p:ext uri="{BB962C8B-B14F-4D97-AF65-F5344CB8AC3E}">
        <p14:creationId xmlns:p14="http://schemas.microsoft.com/office/powerpoint/2010/main" val="2085283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307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Digitální studijní materiál je určen pro petrologii na základní škole. Zaobírá se učivem vzniku a přeměně hornin. Digitální studijní materiál je doplněn o obrazové materiály. Dále v prezentaci najdete odkazy a otázky vztahující se k tématu.</a:t>
            </a:r>
          </a:p>
        </p:txBody>
      </p:sp>
      <p:pic>
        <p:nvPicPr>
          <p:cNvPr id="3076" name="Picture 4" descr="C:\Users\Petr\AppData\Local\Microsoft\Windows\Temporary Internet Files\Content.IE5\CNFR8CXJ\MP9002894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410200"/>
            <a:ext cx="746125" cy="113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TextovéPole 1"/>
          <p:cNvSpPr txBox="1">
            <a:spLocks noChangeArrowheads="1"/>
          </p:cNvSpPr>
          <p:nvPr/>
        </p:nvSpPr>
        <p:spPr bwMode="auto">
          <a:xfrm>
            <a:off x="1752600" y="5715000"/>
            <a:ext cx="23622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otázka</a:t>
            </a:r>
          </a:p>
        </p:txBody>
      </p:sp>
    </p:spTree>
    <p:extLst>
      <p:ext uri="{BB962C8B-B14F-4D97-AF65-F5344CB8AC3E}">
        <p14:creationId xmlns:p14="http://schemas.microsoft.com/office/powerpoint/2010/main" val="3716955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nahoru 3"/>
          <p:cNvSpPr/>
          <p:nvPr/>
        </p:nvSpPr>
        <p:spPr>
          <a:xfrm rot="10800000">
            <a:off x="4139950" y="3140968"/>
            <a:ext cx="1008112" cy="180020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Horninotvorný </a:t>
            </a:r>
            <a:r>
              <a:rPr lang="cs-CZ" dirty="0"/>
              <a:t>cyklus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 = vznik hornin, jejich postupný zánik a zpětné </a:t>
            </a:r>
            <a:r>
              <a:rPr lang="cs-CZ" dirty="0" smtClean="0"/>
              <a:t>obnovování</a:t>
            </a:r>
          </a:p>
          <a:p>
            <a:pPr marL="0" indent="0" algn="ctr">
              <a:buNone/>
            </a:pPr>
            <a:endParaRPr lang="cs-CZ" sz="1000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7030A0"/>
                </a:solidFill>
              </a:rPr>
              <a:t>hornina </a:t>
            </a:r>
            <a:r>
              <a:rPr lang="cs-CZ" dirty="0">
                <a:solidFill>
                  <a:srgbClr val="7030A0"/>
                </a:solidFill>
              </a:rPr>
              <a:t>(vyvřelá, </a:t>
            </a:r>
            <a:r>
              <a:rPr lang="cs-CZ" dirty="0" smtClean="0">
                <a:solidFill>
                  <a:srgbClr val="7030A0"/>
                </a:solidFill>
              </a:rPr>
              <a:t>usazená, </a:t>
            </a:r>
            <a:r>
              <a:rPr lang="cs-CZ" dirty="0">
                <a:solidFill>
                  <a:srgbClr val="7030A0"/>
                </a:solidFill>
              </a:rPr>
              <a:t>přeměněná) </a:t>
            </a:r>
            <a:r>
              <a:rPr lang="cs-CZ" dirty="0" smtClean="0">
                <a:solidFill>
                  <a:srgbClr val="7030A0"/>
                </a:solidFill>
              </a:rPr>
              <a:t>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vápenec</a:t>
            </a:r>
          </a:p>
          <a:p>
            <a:pPr marL="0" indent="0" algn="ctr">
              <a:buNone/>
            </a:pPr>
            <a:r>
              <a:rPr lang="cs-CZ" baseline="-25000" dirty="0"/>
              <a:t>vliv teploty, tlaku, vodných roztoků</a:t>
            </a:r>
          </a:p>
          <a:p>
            <a:pPr marL="0" indent="0" algn="ctr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sz="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dirty="0"/>
              <a:t> </a:t>
            </a:r>
            <a:r>
              <a:rPr lang="cs-CZ" sz="28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horniny </a:t>
            </a:r>
            <a:r>
              <a:rPr lang="cs-CZ" sz="2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přeměněné </a:t>
            </a:r>
            <a:endParaRPr lang="cs-CZ" sz="28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7452320" y="2708920"/>
            <a:ext cx="0" cy="223224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948264" y="5085184"/>
            <a:ext cx="12596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mramor</a:t>
            </a:r>
            <a:endParaRPr lang="cs-CZ" sz="20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0460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Horninotvorný cyklus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12776"/>
            <a:ext cx="5503511" cy="4877519"/>
          </a:xfrm>
          <a:prstGeom prst="rect">
            <a:avLst/>
          </a:prstGeom>
          <a:noFill/>
          <a:ln w="38100" cmpd="dbl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78915" y="3066705"/>
            <a:ext cx="19137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Výsledným produktem </a:t>
            </a:r>
            <a:r>
              <a:rPr lang="cs-CZ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hornina !!!</a:t>
            </a: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 descr="C:\Users\Petr\AppData\Local\Microsoft\Windows\Temporary Internet Files\Content.IE5\CNFR8CXJ\MP9002894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587" y="5589240"/>
            <a:ext cx="746125" cy="113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23712" y="6453336"/>
            <a:ext cx="4600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Znáš jiný podobný koloběh v přírodě?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78915" y="5805264"/>
            <a:ext cx="8614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7176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Horninotvorný cyklus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Začínáme </a:t>
            </a:r>
            <a:r>
              <a:rPr lang="cs-CZ" dirty="0"/>
              <a:t>od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vyvřelých</a:t>
            </a:r>
            <a:r>
              <a:rPr lang="cs-CZ" dirty="0" smtClean="0"/>
              <a:t> hornin, ty vznikají ztuhnutím magmatu. </a:t>
            </a:r>
            <a:r>
              <a:rPr lang="cs-CZ" dirty="0"/>
              <a:t>V </a:t>
            </a:r>
            <a:r>
              <a:rPr lang="cs-CZ" dirty="0" smtClean="0"/>
              <a:t>hloubkách vznikají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hlubinné vyvřelé </a:t>
            </a: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horniny</a:t>
            </a:r>
            <a:r>
              <a:rPr lang="cs-CZ" dirty="0"/>
              <a:t> a na povrchu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vyvřelé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výlevní </a:t>
            </a: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horniny</a:t>
            </a:r>
            <a:r>
              <a:rPr lang="cs-CZ" dirty="0"/>
              <a:t>. Na </a:t>
            </a:r>
            <a:r>
              <a:rPr lang="cs-CZ" dirty="0" smtClean="0"/>
              <a:t>vyvřelé </a:t>
            </a:r>
            <a:r>
              <a:rPr lang="cs-CZ" dirty="0"/>
              <a:t>horniny </a:t>
            </a:r>
            <a:r>
              <a:rPr lang="cs-CZ" dirty="0" smtClean="0"/>
              <a:t>působí vnější </a:t>
            </a:r>
            <a:r>
              <a:rPr lang="cs-CZ" dirty="0"/>
              <a:t>procesy </a:t>
            </a:r>
            <a:r>
              <a:rPr lang="cs-CZ" dirty="0" smtClean="0"/>
              <a:t>jako zvětrávání. Usazují se      a zpevňují. Vznikají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usazené horniny</a:t>
            </a:r>
            <a:r>
              <a:rPr lang="cs-CZ" dirty="0" smtClean="0"/>
              <a:t>, které následně klesají </a:t>
            </a:r>
            <a:r>
              <a:rPr lang="cs-CZ" dirty="0"/>
              <a:t>do nižších </a:t>
            </a:r>
            <a:r>
              <a:rPr lang="cs-CZ" dirty="0" smtClean="0"/>
              <a:t>poloh. Vlivem vyšší teploty vznikají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přeměněné horniny</a:t>
            </a:r>
            <a:r>
              <a:rPr lang="cs-CZ" dirty="0" smtClean="0"/>
              <a:t>, které se tavením znovu mění </a:t>
            </a:r>
            <a:r>
              <a:rPr lang="cs-CZ" dirty="0"/>
              <a:t>na </a:t>
            </a:r>
            <a:r>
              <a:rPr lang="cs-CZ" dirty="0" smtClean="0"/>
              <a:t>magmat,      z něhož vznikají nové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vyvřelé </a:t>
            </a: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horniny</a:t>
            </a:r>
            <a:r>
              <a:rPr lang="cs-CZ" dirty="0"/>
              <a:t>.</a:t>
            </a:r>
          </a:p>
        </p:txBody>
      </p:sp>
      <p:pic>
        <p:nvPicPr>
          <p:cNvPr id="4" name="Picture 4" descr="C:\Users\Petr\AppData\Local\Microsoft\Windows\Temporary Internet Files\Content.IE5\CNFR8CXJ\MP9002894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587" y="5589240"/>
            <a:ext cx="746125" cy="113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59632" y="5695106"/>
            <a:ext cx="19442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 se mohou hornin dostat na povrch?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4156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Horninotvorný cyklus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668" y="1412776"/>
            <a:ext cx="7620000" cy="5276850"/>
          </a:xfrm>
          <a:prstGeom prst="rect">
            <a:avLst/>
          </a:prstGeom>
          <a:noFill/>
          <a:ln w="28575" cmpd="thickThin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-78769" y="6166756"/>
            <a:ext cx="8614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45263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Nová hornina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/>
              <a:t>původní hornina </a:t>
            </a:r>
            <a:r>
              <a:rPr lang="cs-CZ" sz="2800" dirty="0" smtClean="0"/>
              <a:t>změní: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</a:t>
            </a:r>
            <a:r>
              <a:rPr lang="cs-CZ" sz="2800" dirty="0"/>
              <a:t>	- vzhled</a:t>
            </a:r>
          </a:p>
          <a:p>
            <a:pPr marL="0" indent="0">
              <a:buNone/>
            </a:pPr>
            <a:r>
              <a:rPr lang="cs-CZ" sz="2800" dirty="0"/>
              <a:t>		 	- stavbu</a:t>
            </a:r>
          </a:p>
          <a:p>
            <a:pPr marL="0" indent="0">
              <a:buNone/>
            </a:pPr>
            <a:r>
              <a:rPr lang="cs-CZ" sz="2800" dirty="0"/>
              <a:t>	 		- složení </a:t>
            </a: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(</a:t>
            </a:r>
            <a:r>
              <a:rPr lang="cs-CZ" sz="2800" dirty="0"/>
              <a:t>je podobné nebo vzniknou nové nerosty a jsou uspořádány do rovnoběžných pásků)</a:t>
            </a:r>
          </a:p>
          <a:p>
            <a:endParaRPr lang="cs-CZ" dirty="0"/>
          </a:p>
        </p:txBody>
      </p:sp>
      <p:pic>
        <p:nvPicPr>
          <p:cNvPr id="4" name="Picture 4" descr="C:\Users\Petr\AppData\Local\Microsoft\Windows\Temporary Internet Files\Content.IE5\CNFR8CXJ\MP9002894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587" y="5373216"/>
            <a:ext cx="746125" cy="113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379479" y="5479082"/>
            <a:ext cx="25202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Změní se krystalická mřížka u metamorfózy?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4399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543516"/>
            <a:ext cx="4947450" cy="4284105"/>
          </a:xfrm>
          <a:prstGeom prst="rect">
            <a:avLst/>
          </a:prstGeom>
          <a:noFill/>
          <a:ln w="222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16634"/>
            <a:ext cx="5076055" cy="3609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126962" y="6309320"/>
            <a:ext cx="8614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31315" y="3861048"/>
            <a:ext cx="8614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37696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např. koloběh vody v přírodě</a:t>
            </a:r>
          </a:p>
          <a:p>
            <a:r>
              <a:rPr lang="cs-CZ" dirty="0" smtClean="0"/>
              <a:t>2. sopečnou činností, zvětráváním, erozí atd.</a:t>
            </a:r>
          </a:p>
          <a:p>
            <a:r>
              <a:rPr lang="cs-CZ" dirty="0" smtClean="0"/>
              <a:t>3. Ano. Změní se složení i skladba horniny </a:t>
            </a:r>
            <a:r>
              <a:rPr lang="cs-CZ" smtClean="0"/>
              <a:t>a minerálů.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17323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 obrazového materiálu: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Obr.1</a:t>
            </a:r>
            <a:endParaRPr lang="cs-CZ" sz="2000" dirty="0" smtClean="0">
              <a:hlinkClick r:id="rId2"/>
            </a:endParaRPr>
          </a:p>
          <a:p>
            <a:pPr marL="0" indent="0">
              <a:buNone/>
            </a:pP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mujdennik.blog.cz/1202/takzvany-horninotvorny-cyklus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Obr.2 </a:t>
            </a:r>
            <a:endParaRPr lang="cs-CZ" sz="2000" dirty="0" smtClean="0">
              <a:hlinkClick r:id="rId3"/>
            </a:endParaRPr>
          </a:p>
          <a:p>
            <a:pPr marL="0" indent="0">
              <a:buNone/>
            </a:pPr>
            <a:r>
              <a:rPr lang="cs-CZ" sz="2000" dirty="0" smtClean="0">
                <a:hlinkClick r:id="rId3"/>
              </a:rPr>
              <a:t>http</a:t>
            </a:r>
            <a:r>
              <a:rPr lang="cs-CZ" sz="2000" dirty="0">
                <a:hlinkClick r:id="rId3"/>
              </a:rPr>
              <a:t>://</a:t>
            </a:r>
            <a:r>
              <a:rPr lang="cs-CZ" sz="2000" dirty="0" smtClean="0">
                <a:hlinkClick r:id="rId3"/>
              </a:rPr>
              <a:t>www.giobioobrazky.ic.cz/geologie/hor_cyklus.jpg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Obr. 3</a:t>
            </a:r>
            <a:endParaRPr lang="cs-CZ" sz="2000" dirty="0" smtClean="0">
              <a:hlinkClick r:id="rId4"/>
            </a:endParaRPr>
          </a:p>
          <a:p>
            <a:pPr marL="0" indent="0">
              <a:buNone/>
            </a:pPr>
            <a:r>
              <a:rPr lang="cs-CZ" sz="2000" dirty="0">
                <a:hlinkClick r:id="rId5"/>
              </a:rPr>
              <a:t>http://www.giobioobrazky.ic.cz/geologie/geologicka_mapa_CR.JPG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Obr. 4</a:t>
            </a:r>
            <a:endParaRPr lang="cs-CZ" sz="2000" dirty="0">
              <a:hlinkClick r:id="rId5"/>
            </a:endParaRPr>
          </a:p>
          <a:p>
            <a:pPr marL="0" indent="0">
              <a:buNone/>
            </a:pPr>
            <a:r>
              <a:rPr lang="cs-CZ" sz="2000" dirty="0" smtClean="0">
                <a:hlinkClick r:id="rId4"/>
              </a:rPr>
              <a:t>http</a:t>
            </a:r>
            <a:r>
              <a:rPr lang="cs-CZ" sz="2000" dirty="0">
                <a:hlinkClick r:id="rId4"/>
              </a:rPr>
              <a:t>://</a:t>
            </a:r>
            <a:r>
              <a:rPr lang="cs-CZ" sz="2000" dirty="0" smtClean="0">
                <a:hlinkClick r:id="rId4"/>
              </a:rPr>
              <a:t>www.trasovnik.cz/k_ainfcr/geolpis/erby/geologieCR-m.jpg</a:t>
            </a:r>
            <a:endParaRPr lang="cs-CZ" sz="20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56711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75</TotalTime>
  <Words>265</Words>
  <Application>Microsoft Office PowerPoint</Application>
  <PresentationFormat>Předvádění na obrazovce (4:3)</PresentationFormat>
  <Paragraphs>56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Přehlednost</vt:lpstr>
      <vt:lpstr>Vy_52_Inovace_64_Horninotvorný cyklus</vt:lpstr>
      <vt:lpstr>Anotace</vt:lpstr>
      <vt:lpstr>Horninotvorný cyklus </vt:lpstr>
      <vt:lpstr>Horninotvorný cyklus</vt:lpstr>
      <vt:lpstr>Horninotvorný cyklus</vt:lpstr>
      <vt:lpstr>Horninotvorný cyklus</vt:lpstr>
      <vt:lpstr>Nová hornina</vt:lpstr>
      <vt:lpstr>Prezentace aplikace PowerPoint</vt:lpstr>
      <vt:lpstr>Odpovědi na otázky</vt:lpstr>
      <vt:lpstr>Zdroje obrazového materiálu: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Vy_32_Inovace_B04_Želvy</dc:title>
  <dc:creator>Petr</dc:creator>
  <cp:lastModifiedBy>pcbazar</cp:lastModifiedBy>
  <cp:revision>13</cp:revision>
  <dcterms:created xsi:type="dcterms:W3CDTF">2012-11-17T19:28:57Z</dcterms:created>
  <dcterms:modified xsi:type="dcterms:W3CDTF">2013-05-19T19:48:15Z</dcterms:modified>
</cp:coreProperties>
</file>