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1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Narrow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>
        <p:scale>
          <a:sx n="125" d="100"/>
          <a:sy n="125" d="100"/>
        </p:scale>
        <p:origin x="-72" y="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765BA-BDEF-4B93-8F52-A3B7E16F17D9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3CB58-860D-4632-98F3-B252B1CC6F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87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CED56-7E15-43C8-91CE-4DEFDE0BA3A1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AE8D-EDC6-46C5-BEE9-5AFADBCAE6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227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1B0C3-D0DA-4B39-8A49-3B7126E1D489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A4A4B-5AA1-4663-A130-24AEEDC9C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478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84A29-7ED9-4F86-A0F5-7006B549FB06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32345-C40D-460E-96ED-DF7EFA8B44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125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58ADB-EF86-4101-9D88-AD87ABB8F8C1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35F43-7102-40B0-BC4F-079920241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067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16AC3-A96B-45DA-BE74-32AC5D07AAA5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887E5-B445-43D4-A78F-0E0A8BFBD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72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C1A4D-6690-4700-8D24-D41B596AD156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8EB60-8427-4282-8D56-B67D9BCC7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274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78843-3B06-46FD-A547-263A9F5001F8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2AFB8-3C7A-4ED2-9840-91E9C2A4D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82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99BCA-68B8-4EF6-867E-45D8BF07BCFA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33719-216F-431C-B575-3A5DB3BCA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01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36ED70-3DFF-4A40-9A53-980E7BAA4319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A93C1-9AC0-4D49-9CA2-361CE1BE8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06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BA4BC-4BF9-4688-BF77-155B24A70B59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58800-AD85-447A-B12C-497413E0A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846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trike="noStrike" spc="60" baseline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0062BA41-3315-4080-BFDC-1C60D93FEE07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cap="all" spc="60" baseline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aseline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4598215C-2275-4D8B-86A9-96DFD1E7B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87" r:id="rId2"/>
    <p:sldLayoutId id="2147483696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7" r:id="rId9"/>
    <p:sldLayoutId id="2147483693" r:id="rId10"/>
    <p:sldLayoutId id="2147483694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l" rtl="0" fontAlgn="base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5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60192" y="2608714"/>
            <a:ext cx="4675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Mgr. Petr Soukal</a:t>
            </a:r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05820" y="3092782"/>
            <a:ext cx="4786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VY_32_INOVACE_5A_20_A_MARSHALL</a:t>
            </a:r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3717032"/>
            <a:ext cx="2579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LITERÁRNÍ AUTOŘI</a:t>
            </a:r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05820" y="432914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7.</a:t>
            </a:r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26036" y="4869160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Říjen 2012</a:t>
            </a:r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5522664"/>
            <a:ext cx="5072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Informace o autorovi a práce s úryvkem.</a:t>
            </a:r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6093296"/>
            <a:ext cx="4371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Handicap v životě člověka – úvaha.</a:t>
            </a:r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027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ChangeAspect="1"/>
          </p:cNvSpPr>
          <p:nvPr>
            <p:ph type="ctrTitle"/>
          </p:nvPr>
        </p:nvSpPr>
        <p:spPr>
          <a:xfrm>
            <a:off x="251521" y="4437112"/>
            <a:ext cx="5472608" cy="110931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/>
              <a:t>Alan </a:t>
            </a:r>
            <a:r>
              <a:rPr lang="cs-CZ" sz="4800" dirty="0" err="1" smtClean="0"/>
              <a:t>Marshall</a:t>
            </a:r>
            <a:endParaRPr lang="cs-CZ" sz="4800" dirty="0"/>
          </a:p>
        </p:txBody>
      </p:sp>
      <p:pic>
        <p:nvPicPr>
          <p:cNvPr id="5123" name="Picture 2" descr="http://files.lazikovaz.webnode.sk/200000054-b0177b1116/australia%281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48680"/>
            <a:ext cx="4843505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333375"/>
            <a:ext cx="7924800" cy="796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/>
              <a:t>Život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188" y="1196975"/>
            <a:ext cx="7924800" cy="4752975"/>
          </a:xfrm>
        </p:spPr>
        <p:txBody>
          <a:bodyPr>
            <a:normAutofit fontScale="92500" lnSpcReduction="10000"/>
          </a:bodyPr>
          <a:lstStyle/>
          <a:p>
            <a:pPr fontAlgn="auto">
              <a:buFont typeface="Arial" pitchFamily="34" charset="0"/>
              <a:buChar char="•"/>
              <a:defRPr/>
            </a:pPr>
            <a:r>
              <a:rPr lang="cs-CZ" sz="4000" b="1" dirty="0"/>
              <a:t>*</a:t>
            </a:r>
            <a:r>
              <a:rPr lang="cs-CZ" dirty="0" smtClean="0"/>
              <a:t> </a:t>
            </a:r>
            <a:r>
              <a:rPr lang="cs-CZ" sz="2800" dirty="0" smtClean="0"/>
              <a:t>2. května 1902 </a:t>
            </a:r>
            <a:r>
              <a:rPr lang="cs-CZ" dirty="0" smtClean="0"/>
              <a:t>		</a:t>
            </a:r>
            <a:r>
              <a:rPr lang="cs-CZ" sz="4400" dirty="0" smtClean="0"/>
              <a:t>+</a:t>
            </a:r>
            <a:r>
              <a:rPr lang="cs-CZ" dirty="0" smtClean="0"/>
              <a:t> </a:t>
            </a:r>
            <a:r>
              <a:rPr lang="cs-CZ" sz="2800" dirty="0" smtClean="0"/>
              <a:t>21. ledna 1984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800" dirty="0" smtClean="0"/>
              <a:t>Australský spisovatel, publicista, cestovatel, folklorista. 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800" dirty="0" smtClean="0"/>
              <a:t>Jeho život poznamenala dětská obrna (v 6 letech onemocněl), chodil celý život o berlích.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800" dirty="0" smtClean="0"/>
              <a:t>Dílo: </a:t>
            </a:r>
          </a:p>
          <a:p>
            <a:pPr lvl="1" fontAlgn="auto">
              <a:buFont typeface="Arial" pitchFamily="34" charset="0"/>
              <a:buChar char="•"/>
              <a:defRPr/>
            </a:pPr>
            <a:r>
              <a:rPr lang="cs-CZ" sz="1800" dirty="0" smtClean="0"/>
              <a:t>Lidé pradávných časů (1952)</a:t>
            </a:r>
          </a:p>
          <a:p>
            <a:pPr lvl="1" fontAlgn="auto">
              <a:buFont typeface="Arial" pitchFamily="34" charset="0"/>
              <a:buChar char="•"/>
              <a:defRPr/>
            </a:pPr>
            <a:r>
              <a:rPr lang="cs-CZ" sz="1800" dirty="0" smtClean="0"/>
              <a:t>Jak to jde </a:t>
            </a:r>
            <a:r>
              <a:rPr lang="cs-CZ" sz="1800" dirty="0" err="1" smtClean="0"/>
              <a:t>Andymu</a:t>
            </a:r>
            <a:r>
              <a:rPr lang="cs-CZ" sz="1800" dirty="0" smtClean="0"/>
              <a:t> (1956)</a:t>
            </a:r>
          </a:p>
          <a:p>
            <a:pPr lvl="1" fontAlgn="auto">
              <a:buFont typeface="Arial" pitchFamily="34" charset="0"/>
              <a:buChar char="•"/>
              <a:defRPr/>
            </a:pPr>
            <a:r>
              <a:rPr lang="cs-CZ" sz="1800" dirty="0" smtClean="0"/>
              <a:t>Už zase skáču přes kaluže (1955) – zfilmováno Karlem Kachyňou v roce 1970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800" dirty="0" smtClean="0"/>
              <a:t>Během života obdržel řadu ocenění: </a:t>
            </a:r>
          </a:p>
          <a:p>
            <a:pPr lvl="1" fontAlgn="auto">
              <a:buFont typeface="Arial" pitchFamily="34" charset="0"/>
              <a:buChar char="•"/>
              <a:defRPr/>
            </a:pPr>
            <a:r>
              <a:rPr lang="cs-CZ" sz="1800" dirty="0" smtClean="0"/>
              <a:t>Řád přátelství mezi národy, Řád Británie, Řád za služby v literatuře </a:t>
            </a:r>
            <a:endParaRPr lang="cs-CZ" sz="1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0"/>
            <a:ext cx="6415087" cy="685800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924800" cy="796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 smtClean="0"/>
              <a:t>Otázky k textu v čítance a k obrázku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Najdi v textu postavy a zkus je přiřadit k postavám v obrázku. Zdůvodni, proč si to myslíš.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Jak se chovali k chlapci jeho kamarádi a sousedé? Co bylo chlapci na jejich chování nepříjemné.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Jak se chlapec jmenoval? Existoval také ve skutečnosti?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Kde hledal hlavní hrdina útěchu?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Lišil se něčím od ostatních? 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Kdo byl jeho vzorem?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4394448" cy="86895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 smtClean="0"/>
              <a:t>Otázky k zamyšlení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Potkali jste někdy tělesně postiženého člověka? Jaká byla vaše reakce?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Znáte nějakého handicapovaného člověka, který se něčím proslavil?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Čím se od sebe liší </a:t>
            </a:r>
            <a:r>
              <a:rPr lang="cs-CZ" sz="2400" b="1" dirty="0" smtClean="0"/>
              <a:t>tělesně a duševně </a:t>
            </a:r>
            <a:r>
              <a:rPr lang="cs-CZ" sz="2400" dirty="0" smtClean="0"/>
              <a:t>postižený člověk?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2400" dirty="0" smtClean="0"/>
              <a:t>Najdi 5 činnosti, které mohou být např. pro vozíčkáře problematické.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img.blesk.cz/img/1/full/1246306-img-misko-antal-antalova-liecba-leukemia-peniaz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913"/>
            <a:ext cx="9144000" cy="621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Plavci se nebojí. Ke skoku do vody a obdivuhodným výkon&amp;uring;m jim nezabrání ani vá&amp;zcaron;né posti&amp;zcaron;ení horních kon&amp;ccaron;etin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144000" cy="532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8" descr="fuj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-111125"/>
            <a:ext cx="4427538" cy="687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548680"/>
            <a:ext cx="7924800" cy="868958"/>
          </a:xfrm>
        </p:spPr>
        <p:txBody>
          <a:bodyPr/>
          <a:lstStyle/>
          <a:p>
            <a:r>
              <a:rPr lang="cs-CZ" sz="3200" b="1" dirty="0" smtClean="0"/>
              <a:t>Úvaha k obrázkům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988840"/>
            <a:ext cx="7924800" cy="2404864"/>
          </a:xfrm>
        </p:spPr>
        <p:txBody>
          <a:bodyPr/>
          <a:lstStyle/>
          <a:p>
            <a:r>
              <a:rPr lang="cs-CZ" sz="3200" dirty="0" smtClean="0"/>
              <a:t>Jsou všichni lidé na obrázcích handicapovaní?</a:t>
            </a:r>
          </a:p>
          <a:p>
            <a:r>
              <a:rPr lang="cs-CZ" sz="3200" dirty="0" smtClean="0"/>
              <a:t>Mohou svoji chorobu/postižení nějakým způsobem ovlivnit? 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28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8066088" cy="4114800"/>
          </a:xfrm>
        </p:spPr>
        <p:txBody>
          <a:bodyPr>
            <a:normAutofit/>
          </a:bodyPr>
          <a:lstStyle/>
          <a:p>
            <a:pPr fontAlgn="auto">
              <a:buFont typeface="Arial" pitchFamily="34" charset="0"/>
              <a:buChar char="•"/>
              <a:defRPr/>
            </a:pPr>
            <a:r>
              <a:rPr lang="cs-CZ" sz="1100" dirty="0"/>
              <a:t>AUTOR NEUVEDEN. </a:t>
            </a:r>
            <a:r>
              <a:rPr lang="cs-CZ" sz="1100" i="1" dirty="0"/>
              <a:t>img.blesk.cz</a:t>
            </a:r>
            <a:r>
              <a:rPr lang="cs-CZ" sz="1100" dirty="0"/>
              <a:t> [online]. [cit. 26.5.2013]. Dostupný na WWW: http://img.blesk.cz/img/1/full/1246306-img-misko-antal-antalova-liecba-leukemia-peniaze.jpg </a:t>
            </a:r>
            <a:endParaRPr lang="cs-CZ" sz="1100" dirty="0" smtClean="0"/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1100" dirty="0"/>
              <a:t>AUTOR NEUVEDEN. </a:t>
            </a:r>
            <a:r>
              <a:rPr lang="cs-CZ" sz="1100" i="1" dirty="0"/>
              <a:t>obrazky.cz</a:t>
            </a:r>
            <a:r>
              <a:rPr lang="cs-CZ" sz="1100" dirty="0"/>
              <a:t> [online]. [cit. 26.5.2013]. Dostupný na WWW: http://www.obrazky.cz/detail?q=paralympi%C3%A1da&amp;offset=37&amp;limit=20&amp;bUrlPar=size%3D200-800%26filter%3D1&amp;resNum=47&amp;ref=http%3A//www.obrazky.cz/%3Fq%3Dparalympi%25C3%25A1da%26step%3D20%26filter%3D1%26s%3D%26size%3D200-800%26sId%3DnuGZtdU2wu0OQ-F9tpa2%26orientation%3D%26from%3D19&amp;resID=QogYzAoayeCkd_C5vV4hkvqCMIN0GUDVucftA57hh-Y&amp;imgURL=http%3A//cdn.i0.cz/public-data/c9/60/312b1dda30548477c7b77ac87549_r16%3A9_w260_h150_g04363080f37a11e18e900025900fea04.jpg%3Fhash%3Dddc32a3b3aa909d9cb34a372a501a6c3&amp;pageURL=http%3A//sport.aktualne.centrum.cz/paralympiada-beles-a-pohlmann-maji-stribro-povysil-bronz/r~73491b06f36911e19e75002590604f2e/&amp;imgX=260&amp;imgY=150&amp;imgSize=22&amp;thURL=http%3A//media5.picsearch.com/is%3FQogYzAoayeCkd_C5vV4hkvqCMIN0GUDVucftA57hh-Y&amp;thX=128&amp;thY=74&amp;qNoSite=paralympi%C3%A1da&amp;siteWWW=&amp;sId=nuGZtdU2w1BPQ-IGWCVB </a:t>
            </a:r>
            <a:endParaRPr lang="cs-CZ" sz="1100" dirty="0" smtClean="0"/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1100" dirty="0"/>
              <a:t>AUTOR NEUVEDEN. </a:t>
            </a:r>
            <a:r>
              <a:rPr lang="cs-CZ" sz="1100" i="1" dirty="0"/>
              <a:t>obrazky.cz</a:t>
            </a:r>
            <a:r>
              <a:rPr lang="cs-CZ" sz="1100" dirty="0"/>
              <a:t> [online]. [cit. 26.5.2013]. Dostupný na WWW: http://www.obrazky.cz/detail?q=ment%C3%A1ln%C3%AD%20anorexie&amp;offset=1&amp;limit=20&amp;bUrlPar=filter%3D1&amp;resNum=12&amp;ref=http%3A//search.seznam.cz/searchScreen%3Fq%3Dment%25C3%25A1ln%25C3%25AD%2Banorexie%26sourceid%3Dfirefox&amp;resID=RzSJh5QGkVAzolAum3RKTASTr-IN2ZBGQhb1CBUvV3k&amp;imgURL=http%3A//st.blog.cz/k/karabby.blog.cz/obrazky/4192874.jpg&amp;pageURL=http%3A//karabby.blog.cz/0610/anorexie-bulimie&amp;imgX=318&amp;imgY=494&amp;imgSize=23&amp;thURL=http%3A//media1.picsearch.com/is%3FRzSJh5QGkVAzolAum3RKTASTr-IN2ZBGQhb1CBUvV3k&amp;thX=82&amp;thY=128&amp;qNoSite=ment%C3%A1ln%C3%AD%2Banorexie&amp;siteWWW=&amp;sId=nuGZtdU2wwlAQjGFGgFe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sz="1100" dirty="0"/>
              <a:t>AUTOR NEUVEDEN. </a:t>
            </a:r>
            <a:r>
              <a:rPr lang="cs-CZ" sz="1100" i="1" dirty="0"/>
              <a:t>fdb.cz</a:t>
            </a:r>
            <a:r>
              <a:rPr lang="cs-CZ" sz="1100" dirty="0"/>
              <a:t> [online]. [cit. 26.5.2013]. Dostupný na WWW: http://www.fdb.cz/film/uz-zase-skacu-pres-kaluze/fotogalerie/24780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159</TotalTime>
  <Words>274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Horizont</vt:lpstr>
      <vt:lpstr>Prezentace aplikace PowerPoint</vt:lpstr>
      <vt:lpstr>Alan Marshall</vt:lpstr>
      <vt:lpstr>Život</vt:lpstr>
      <vt:lpstr>Prezentace aplikace PowerPoint</vt:lpstr>
      <vt:lpstr>Otázky k textu v čítance a k obrázku</vt:lpstr>
      <vt:lpstr>Otázky k zamyšlení</vt:lpstr>
      <vt:lpstr>Prezentace aplikace PowerPoint</vt:lpstr>
      <vt:lpstr>Prezentace aplikace PowerPoint</vt:lpstr>
      <vt:lpstr>Prezentace aplikace PowerPoint</vt:lpstr>
      <vt:lpstr>Úvaha k obrázkům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Alan Marshall</dc:title>
  <dc:creator>ucitel</dc:creator>
  <cp:lastModifiedBy>Petr Soukal</cp:lastModifiedBy>
  <cp:revision>18</cp:revision>
  <dcterms:created xsi:type="dcterms:W3CDTF">2013-02-18T06:42:32Z</dcterms:created>
  <dcterms:modified xsi:type="dcterms:W3CDTF">2013-05-26T21:03:33Z</dcterms:modified>
</cp:coreProperties>
</file>