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6"/>
  </p:notesMasterIdLst>
  <p:sldIdLst>
    <p:sldId id="269" r:id="rId2"/>
    <p:sldId id="270" r:id="rId3"/>
    <p:sldId id="262" r:id="rId4"/>
    <p:sldId id="263" r:id="rId5"/>
    <p:sldId id="271" r:id="rId6"/>
    <p:sldId id="264" r:id="rId7"/>
    <p:sldId id="257" r:id="rId8"/>
    <p:sldId id="258" r:id="rId9"/>
    <p:sldId id="260" r:id="rId10"/>
    <p:sldId id="272" r:id="rId11"/>
    <p:sldId id="266" r:id="rId12"/>
    <p:sldId id="275" r:id="rId13"/>
    <p:sldId id="276" r:id="rId14"/>
    <p:sldId id="277" r:id="rId15"/>
    <p:sldId id="278" r:id="rId16"/>
    <p:sldId id="279" r:id="rId17"/>
    <p:sldId id="280" r:id="rId18"/>
    <p:sldId id="267" r:id="rId19"/>
    <p:sldId id="281" r:id="rId20"/>
    <p:sldId id="268" r:id="rId21"/>
    <p:sldId id="282" r:id="rId22"/>
    <p:sldId id="283" r:id="rId23"/>
    <p:sldId id="284" r:id="rId24"/>
    <p:sldId id="259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00080"/>
    <a:srgbClr val="6699FF"/>
    <a:srgbClr val="0099FF"/>
    <a:srgbClr val="33CCFF"/>
    <a:srgbClr val="99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9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F571146-A747-45B3-A33D-E0580B0CFDB0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</dgm:pt>
    <dgm:pt modelId="{0CC15FD7-04A5-4D61-8781-3025BEA912F9}">
      <dgm:prSet/>
      <dgm:spPr>
        <a:solidFill>
          <a:schemeClr val="accent2"/>
        </a:solidFill>
      </dgm:spPr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>
              <a:srgbClr val="000000"/>
            </a:buClr>
            <a:buSzPct val="100000"/>
            <a:buFont typeface="Times New Roman" pitchFamily="18" charset="0"/>
            <a:buNone/>
            <a:tabLst/>
          </a:pPr>
          <a:r>
            <a:rPr kumimoji="0" lang="cs-CZ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  <a:cs typeface="Lucida Sans Unicode" pitchFamily="34" charset="0"/>
            </a:rPr>
            <a:t>Horniny</a:t>
          </a:r>
        </a:p>
      </dgm:t>
    </dgm:pt>
    <dgm:pt modelId="{4BEA46F8-9B56-4553-8669-7D23A2096B60}" type="parTrans" cxnId="{7BAFA787-5DF2-4202-86EF-D6C6731FE156}">
      <dgm:prSet/>
      <dgm:spPr/>
      <dgm:t>
        <a:bodyPr/>
        <a:lstStyle/>
        <a:p>
          <a:endParaRPr lang="cs-CZ"/>
        </a:p>
      </dgm:t>
    </dgm:pt>
    <dgm:pt modelId="{9F8E4265-62A0-498F-A463-47C77385503C}" type="sibTrans" cxnId="{7BAFA787-5DF2-4202-86EF-D6C6731FE156}">
      <dgm:prSet/>
      <dgm:spPr/>
      <dgm:t>
        <a:bodyPr/>
        <a:lstStyle/>
        <a:p>
          <a:endParaRPr lang="cs-CZ"/>
        </a:p>
      </dgm:t>
    </dgm:pt>
    <dgm:pt modelId="{E63E8858-BE44-4C55-B3EF-6F32C2CF9FB9}">
      <dgm:prSet/>
      <dgm:spPr>
        <a:solidFill>
          <a:srgbClr val="C00000"/>
        </a:solidFill>
      </dgm:spPr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>
              <a:srgbClr val="000000"/>
            </a:buClr>
            <a:buSzPct val="100000"/>
            <a:buFont typeface="Times New Roman" pitchFamily="18" charset="0"/>
            <a:buNone/>
            <a:tabLst/>
          </a:pPr>
          <a:r>
            <a:rPr kumimoji="0" lang="cs-CZ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  <a:cs typeface="Lucida Sans Unicode" pitchFamily="34" charset="0"/>
            </a:rPr>
            <a:t>Vyvřeliny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>
              <a:srgbClr val="000000"/>
            </a:buClr>
            <a:buSzPct val="100000"/>
            <a:buFont typeface="Times New Roman" pitchFamily="18" charset="0"/>
            <a:buNone/>
            <a:tabLst/>
          </a:pPr>
          <a:r>
            <a:rPr kumimoji="0" lang="cs-CZ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  <a:cs typeface="Lucida Sans Unicode" pitchFamily="34" charset="0"/>
            </a:rPr>
            <a:t>/vulkanické/</a:t>
          </a:r>
        </a:p>
      </dgm:t>
    </dgm:pt>
    <dgm:pt modelId="{1CD41D59-2AE3-4BC7-8819-109106E6BEBA}" type="parTrans" cxnId="{69431261-95E2-4BF8-BA38-910C4248C92E}">
      <dgm:prSet/>
      <dgm:spPr/>
      <dgm:t>
        <a:bodyPr/>
        <a:lstStyle/>
        <a:p>
          <a:endParaRPr lang="cs-CZ"/>
        </a:p>
      </dgm:t>
    </dgm:pt>
    <dgm:pt modelId="{2FE47326-2622-47EE-9E7D-A5CC3DB1355E}" type="sibTrans" cxnId="{69431261-95E2-4BF8-BA38-910C4248C92E}">
      <dgm:prSet/>
      <dgm:spPr/>
      <dgm:t>
        <a:bodyPr/>
        <a:lstStyle/>
        <a:p>
          <a:endParaRPr lang="cs-CZ"/>
        </a:p>
      </dgm:t>
    </dgm:pt>
    <dgm:pt modelId="{0822DD77-A038-49B2-A694-0E000A760CF4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>
              <a:srgbClr val="000000"/>
            </a:buClr>
            <a:buSzPct val="100000"/>
            <a:buFont typeface="Times New Roman" pitchFamily="18" charset="0"/>
            <a:buNone/>
            <a:tabLst/>
          </a:pPr>
          <a:r>
            <a:rPr kumimoji="0" lang="cs-CZ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  <a:cs typeface="Lucida Sans Unicode" pitchFamily="34" charset="0"/>
            </a:rPr>
            <a:t>hlubinné</a:t>
          </a:r>
        </a:p>
      </dgm:t>
    </dgm:pt>
    <dgm:pt modelId="{B9666CE9-5EFC-4033-B783-C004DC4A2798}" type="parTrans" cxnId="{7FBB5D89-6061-45A2-8031-9C56C7A9DA2E}">
      <dgm:prSet/>
      <dgm:spPr/>
      <dgm:t>
        <a:bodyPr/>
        <a:lstStyle/>
        <a:p>
          <a:endParaRPr lang="cs-CZ"/>
        </a:p>
      </dgm:t>
    </dgm:pt>
    <dgm:pt modelId="{AE4F4C93-DEFA-44D4-98E3-625E79DBBC9C}" type="sibTrans" cxnId="{7FBB5D89-6061-45A2-8031-9C56C7A9DA2E}">
      <dgm:prSet/>
      <dgm:spPr/>
      <dgm:t>
        <a:bodyPr/>
        <a:lstStyle/>
        <a:p>
          <a:endParaRPr lang="cs-CZ"/>
        </a:p>
      </dgm:t>
    </dgm:pt>
    <dgm:pt modelId="{F967C0AA-597F-4CAB-A000-56944078735B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>
              <a:srgbClr val="000000"/>
            </a:buClr>
            <a:buSzPct val="100000"/>
            <a:buFont typeface="Times New Roman" pitchFamily="18" charset="0"/>
            <a:buNone/>
            <a:tabLst/>
          </a:pPr>
          <a:r>
            <a:rPr kumimoji="0" lang="cs-CZ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  <a:cs typeface="Lucida Sans Unicode" pitchFamily="34" charset="0"/>
            </a:rPr>
            <a:t>výlevné</a:t>
          </a:r>
        </a:p>
      </dgm:t>
    </dgm:pt>
    <dgm:pt modelId="{7E6527CD-72FF-4697-8855-0C6B9FFFB31B}" type="parTrans" cxnId="{7CE39E65-8D6B-4FCB-8966-F85A7D6DEF78}">
      <dgm:prSet/>
      <dgm:spPr/>
      <dgm:t>
        <a:bodyPr/>
        <a:lstStyle/>
        <a:p>
          <a:endParaRPr lang="cs-CZ"/>
        </a:p>
      </dgm:t>
    </dgm:pt>
    <dgm:pt modelId="{3CD23695-638E-4FF8-84FC-315EDB08FC73}" type="sibTrans" cxnId="{7CE39E65-8D6B-4FCB-8966-F85A7D6DEF78}">
      <dgm:prSet/>
      <dgm:spPr/>
      <dgm:t>
        <a:bodyPr/>
        <a:lstStyle/>
        <a:p>
          <a:endParaRPr lang="cs-CZ"/>
        </a:p>
      </dgm:t>
    </dgm:pt>
    <dgm:pt modelId="{5D76EC17-8E29-4466-91F7-6ABBDCE29580}">
      <dgm:prSet/>
      <dgm:spPr>
        <a:solidFill>
          <a:srgbClr val="00B0F0"/>
        </a:solidFill>
      </dgm:spPr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>
              <a:srgbClr val="000000"/>
            </a:buClr>
            <a:buSzPct val="100000"/>
            <a:buFont typeface="Times New Roman" pitchFamily="18" charset="0"/>
            <a:buNone/>
            <a:tabLst/>
          </a:pPr>
          <a:r>
            <a:rPr kumimoji="0" lang="cs-CZ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  <a:cs typeface="Lucida Sans Unicode" pitchFamily="34" charset="0"/>
            </a:rPr>
            <a:t>Usazené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>
              <a:srgbClr val="000000"/>
            </a:buClr>
            <a:buSzPct val="100000"/>
            <a:buFont typeface="Times New Roman" pitchFamily="18" charset="0"/>
            <a:buNone/>
            <a:tabLst/>
          </a:pPr>
          <a:r>
            <a:rPr kumimoji="0" lang="cs-CZ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  <a:cs typeface="Lucida Sans Unicode" pitchFamily="34" charset="0"/>
            </a:rPr>
            <a:t>/sedimenty/</a:t>
          </a:r>
        </a:p>
      </dgm:t>
    </dgm:pt>
    <dgm:pt modelId="{B8AD3AE7-B1D4-4A5E-A2AD-F09E39D43CF7}" type="parTrans" cxnId="{CF2C3BAD-92CA-4BEE-89EE-E2924F5D00A5}">
      <dgm:prSet/>
      <dgm:spPr/>
      <dgm:t>
        <a:bodyPr/>
        <a:lstStyle/>
        <a:p>
          <a:endParaRPr lang="cs-CZ"/>
        </a:p>
      </dgm:t>
    </dgm:pt>
    <dgm:pt modelId="{DD87DC2A-2DE7-40E5-8D49-A6110496C138}" type="sibTrans" cxnId="{CF2C3BAD-92CA-4BEE-89EE-E2924F5D00A5}">
      <dgm:prSet/>
      <dgm:spPr/>
      <dgm:t>
        <a:bodyPr/>
        <a:lstStyle/>
        <a:p>
          <a:endParaRPr lang="cs-CZ"/>
        </a:p>
      </dgm:t>
    </dgm:pt>
    <dgm:pt modelId="{44C40074-BD65-4CAE-A7D3-48643975C50B}">
      <dgm:prSet/>
      <dgm:spPr>
        <a:solidFill>
          <a:srgbClr val="6699FF"/>
        </a:solidFill>
      </dgm:spPr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>
              <a:srgbClr val="000000"/>
            </a:buClr>
            <a:buSzPct val="100000"/>
            <a:buFont typeface="Times New Roman" pitchFamily="18" charset="0"/>
            <a:buNone/>
            <a:tabLst/>
          </a:pPr>
          <a:r>
            <a:rPr kumimoji="0" lang="cs-CZ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  <a:cs typeface="Lucida Sans Unicode" pitchFamily="34" charset="0"/>
            </a:rPr>
            <a:t>úlomkovité</a:t>
          </a:r>
        </a:p>
      </dgm:t>
    </dgm:pt>
    <dgm:pt modelId="{843D8CBB-A1AB-4D30-87D7-338944AB55EB}" type="parTrans" cxnId="{3E86FC45-1227-4B8A-AA8D-34C88E116DBD}">
      <dgm:prSet/>
      <dgm:spPr/>
      <dgm:t>
        <a:bodyPr/>
        <a:lstStyle/>
        <a:p>
          <a:endParaRPr lang="cs-CZ"/>
        </a:p>
      </dgm:t>
    </dgm:pt>
    <dgm:pt modelId="{B5DDCCBD-A05B-4723-9768-C36A75886328}" type="sibTrans" cxnId="{3E86FC45-1227-4B8A-AA8D-34C88E116DBD}">
      <dgm:prSet/>
      <dgm:spPr/>
      <dgm:t>
        <a:bodyPr/>
        <a:lstStyle/>
        <a:p>
          <a:endParaRPr lang="cs-CZ"/>
        </a:p>
      </dgm:t>
    </dgm:pt>
    <dgm:pt modelId="{433F58F7-80F3-4722-B634-23535214EF81}">
      <dgm:prSet/>
      <dgm:spPr>
        <a:solidFill>
          <a:srgbClr val="9999FF"/>
        </a:solidFill>
      </dgm:spPr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>
              <a:srgbClr val="000000"/>
            </a:buClr>
            <a:buSzPct val="100000"/>
            <a:buFont typeface="Times New Roman" pitchFamily="18" charset="0"/>
            <a:buNone/>
            <a:tabLst/>
          </a:pPr>
          <a:r>
            <a:rPr kumimoji="0" lang="cs-CZ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  <a:cs typeface="Lucida Sans Unicode" pitchFamily="34" charset="0"/>
            </a:rPr>
            <a:t>organogenní</a:t>
          </a:r>
        </a:p>
      </dgm:t>
    </dgm:pt>
    <dgm:pt modelId="{96497580-FB19-4B56-84B3-7A707A8CDDCE}" type="parTrans" cxnId="{74FA7770-A153-4DC7-B1D5-E3C2B149FFE0}">
      <dgm:prSet/>
      <dgm:spPr/>
      <dgm:t>
        <a:bodyPr/>
        <a:lstStyle/>
        <a:p>
          <a:endParaRPr lang="cs-CZ"/>
        </a:p>
      </dgm:t>
    </dgm:pt>
    <dgm:pt modelId="{3ED753E7-E8E1-4D7F-BDC6-D9B73A19E499}" type="sibTrans" cxnId="{74FA7770-A153-4DC7-B1D5-E3C2B149FFE0}">
      <dgm:prSet/>
      <dgm:spPr/>
      <dgm:t>
        <a:bodyPr/>
        <a:lstStyle/>
        <a:p>
          <a:endParaRPr lang="cs-CZ"/>
        </a:p>
      </dgm:t>
    </dgm:pt>
    <dgm:pt modelId="{9747D888-A38B-46F3-8950-6E02CCE99587}">
      <dgm:prSet/>
      <dgm:spPr>
        <a:solidFill>
          <a:srgbClr val="33CCFF"/>
        </a:solidFill>
      </dgm:spPr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>
              <a:srgbClr val="000000"/>
            </a:buClr>
            <a:buSzPct val="100000"/>
            <a:buFont typeface="Times New Roman" pitchFamily="18" charset="0"/>
            <a:buNone/>
            <a:tabLst/>
          </a:pPr>
          <a:r>
            <a:rPr kumimoji="0" lang="cs-CZ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  <a:cs typeface="Lucida Sans Unicode" pitchFamily="34" charset="0"/>
            </a:rPr>
            <a:t>chemické</a:t>
          </a:r>
        </a:p>
      </dgm:t>
    </dgm:pt>
    <dgm:pt modelId="{9B858A19-C400-416B-91A3-A205445D41D3}" type="parTrans" cxnId="{8973AD3C-6492-42AA-B97D-2513FCC4A51E}">
      <dgm:prSet/>
      <dgm:spPr/>
      <dgm:t>
        <a:bodyPr/>
        <a:lstStyle/>
        <a:p>
          <a:endParaRPr lang="cs-CZ"/>
        </a:p>
      </dgm:t>
    </dgm:pt>
    <dgm:pt modelId="{0D705367-3975-4EBA-A431-5608EB577F74}" type="sibTrans" cxnId="{8973AD3C-6492-42AA-B97D-2513FCC4A51E}">
      <dgm:prSet/>
      <dgm:spPr/>
      <dgm:t>
        <a:bodyPr/>
        <a:lstStyle/>
        <a:p>
          <a:endParaRPr lang="cs-CZ"/>
        </a:p>
      </dgm:t>
    </dgm:pt>
    <dgm:pt modelId="{6B8DE1D1-E5E6-49B6-AAD8-C507ADAD8CC7}">
      <dgm:prSet/>
      <dgm:spPr>
        <a:solidFill>
          <a:srgbClr val="800080"/>
        </a:solidFill>
      </dgm:spPr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>
              <a:srgbClr val="000000"/>
            </a:buClr>
            <a:buSzPct val="100000"/>
            <a:buFont typeface="Times New Roman" pitchFamily="18" charset="0"/>
            <a:buNone/>
            <a:tabLst/>
          </a:pPr>
          <a:r>
            <a:rPr kumimoji="0" lang="cs-CZ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  <a:cs typeface="Lucida Sans Unicode" pitchFamily="34" charset="0"/>
            </a:rPr>
            <a:t>Přeměněné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>
              <a:srgbClr val="000000"/>
            </a:buClr>
            <a:buSzPct val="100000"/>
            <a:buFont typeface="Times New Roman" pitchFamily="18" charset="0"/>
            <a:buNone/>
            <a:tabLst/>
          </a:pPr>
          <a:r>
            <a:rPr kumimoji="0" lang="cs-CZ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  <a:cs typeface="Lucida Sans Unicode" pitchFamily="34" charset="0"/>
            </a:rPr>
            <a:t>/metamorfované/</a:t>
          </a:r>
        </a:p>
      </dgm:t>
    </dgm:pt>
    <dgm:pt modelId="{1C3C5449-31D3-40DF-87B6-E4A29BAF2211}" type="parTrans" cxnId="{7FE6F19C-B029-41A1-A28C-B9E9A3E6669A}">
      <dgm:prSet/>
      <dgm:spPr/>
      <dgm:t>
        <a:bodyPr/>
        <a:lstStyle/>
        <a:p>
          <a:endParaRPr lang="cs-CZ"/>
        </a:p>
      </dgm:t>
    </dgm:pt>
    <dgm:pt modelId="{F0CD6473-FD51-482F-9A40-8318662BB3F0}" type="sibTrans" cxnId="{7FE6F19C-B029-41A1-A28C-B9E9A3E6669A}">
      <dgm:prSet/>
      <dgm:spPr/>
      <dgm:t>
        <a:bodyPr/>
        <a:lstStyle/>
        <a:p>
          <a:endParaRPr lang="cs-CZ"/>
        </a:p>
      </dgm:t>
    </dgm:pt>
    <dgm:pt modelId="{CC1BB405-AEDA-4DAC-A432-3ED271D70C54}" type="pres">
      <dgm:prSet presAssocID="{8F571146-A747-45B3-A33D-E0580B0CFDB0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F60CC487-522B-4848-A080-32F5573DB014}" type="pres">
      <dgm:prSet presAssocID="{0CC15FD7-04A5-4D61-8781-3025BEA912F9}" presName="hierRoot1" presStyleCnt="0">
        <dgm:presLayoutVars>
          <dgm:hierBranch/>
        </dgm:presLayoutVars>
      </dgm:prSet>
      <dgm:spPr/>
    </dgm:pt>
    <dgm:pt modelId="{DB07698F-4B32-45B4-AA28-3255AF4C1423}" type="pres">
      <dgm:prSet presAssocID="{0CC15FD7-04A5-4D61-8781-3025BEA912F9}" presName="rootComposite1" presStyleCnt="0"/>
      <dgm:spPr/>
    </dgm:pt>
    <dgm:pt modelId="{7131A30F-4A2E-4663-BBC8-F8AEB4226127}" type="pres">
      <dgm:prSet presAssocID="{0CC15FD7-04A5-4D61-8781-3025BEA912F9}" presName="rootText1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CCDF4E8-E7F2-44A1-95CC-DD05CE41099B}" type="pres">
      <dgm:prSet presAssocID="{0CC15FD7-04A5-4D61-8781-3025BEA912F9}" presName="rootConnector1" presStyleLbl="node1" presStyleIdx="0" presStyleCnt="0"/>
      <dgm:spPr/>
      <dgm:t>
        <a:bodyPr/>
        <a:lstStyle/>
        <a:p>
          <a:endParaRPr lang="cs-CZ"/>
        </a:p>
      </dgm:t>
    </dgm:pt>
    <dgm:pt modelId="{442CD881-CBCB-4741-B370-C2521EEB1CE1}" type="pres">
      <dgm:prSet presAssocID="{0CC15FD7-04A5-4D61-8781-3025BEA912F9}" presName="hierChild2" presStyleCnt="0"/>
      <dgm:spPr/>
    </dgm:pt>
    <dgm:pt modelId="{F0981966-82D6-45EB-9F58-3583FFA9F47D}" type="pres">
      <dgm:prSet presAssocID="{1CD41D59-2AE3-4BC7-8819-109106E6BEBA}" presName="Name35" presStyleLbl="parChTrans1D2" presStyleIdx="0" presStyleCnt="3"/>
      <dgm:spPr/>
      <dgm:t>
        <a:bodyPr/>
        <a:lstStyle/>
        <a:p>
          <a:endParaRPr lang="cs-CZ"/>
        </a:p>
      </dgm:t>
    </dgm:pt>
    <dgm:pt modelId="{5F71DCB5-97FA-43E9-BD4B-A23A49A34D55}" type="pres">
      <dgm:prSet presAssocID="{E63E8858-BE44-4C55-B3EF-6F32C2CF9FB9}" presName="hierRoot2" presStyleCnt="0">
        <dgm:presLayoutVars>
          <dgm:hierBranch/>
        </dgm:presLayoutVars>
      </dgm:prSet>
      <dgm:spPr/>
    </dgm:pt>
    <dgm:pt modelId="{3951F719-983B-4F0E-A392-28C72A380D77}" type="pres">
      <dgm:prSet presAssocID="{E63E8858-BE44-4C55-B3EF-6F32C2CF9FB9}" presName="rootComposite" presStyleCnt="0"/>
      <dgm:spPr/>
    </dgm:pt>
    <dgm:pt modelId="{006B5E40-7ED1-4F91-8DC9-7280F4A7F953}" type="pres">
      <dgm:prSet presAssocID="{E63E8858-BE44-4C55-B3EF-6F32C2CF9FB9}" presName="rootText" presStyleLbl="node2" presStyleIdx="0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71A462D-9F88-40D5-AC2D-94FE02EC1406}" type="pres">
      <dgm:prSet presAssocID="{E63E8858-BE44-4C55-B3EF-6F32C2CF9FB9}" presName="rootConnector" presStyleLbl="node2" presStyleIdx="0" presStyleCnt="3"/>
      <dgm:spPr/>
      <dgm:t>
        <a:bodyPr/>
        <a:lstStyle/>
        <a:p>
          <a:endParaRPr lang="cs-CZ"/>
        </a:p>
      </dgm:t>
    </dgm:pt>
    <dgm:pt modelId="{D73EA8E0-33E1-498E-A1D6-BC84010FA623}" type="pres">
      <dgm:prSet presAssocID="{E63E8858-BE44-4C55-B3EF-6F32C2CF9FB9}" presName="hierChild4" presStyleCnt="0"/>
      <dgm:spPr/>
    </dgm:pt>
    <dgm:pt modelId="{6A5D58B8-722B-4085-994E-1A35427C545D}" type="pres">
      <dgm:prSet presAssocID="{B9666CE9-5EFC-4033-B783-C004DC4A2798}" presName="Name35" presStyleLbl="parChTrans1D3" presStyleIdx="0" presStyleCnt="5"/>
      <dgm:spPr/>
      <dgm:t>
        <a:bodyPr/>
        <a:lstStyle/>
        <a:p>
          <a:endParaRPr lang="cs-CZ"/>
        </a:p>
      </dgm:t>
    </dgm:pt>
    <dgm:pt modelId="{FAE31D63-8373-4373-AB81-29C09F1B0553}" type="pres">
      <dgm:prSet presAssocID="{0822DD77-A038-49B2-A694-0E000A760CF4}" presName="hierRoot2" presStyleCnt="0">
        <dgm:presLayoutVars>
          <dgm:hierBranch val="r"/>
        </dgm:presLayoutVars>
      </dgm:prSet>
      <dgm:spPr/>
    </dgm:pt>
    <dgm:pt modelId="{4E3B7209-6897-4A52-8FC5-1E9B4C0263DE}" type="pres">
      <dgm:prSet presAssocID="{0822DD77-A038-49B2-A694-0E000A760CF4}" presName="rootComposite" presStyleCnt="0"/>
      <dgm:spPr/>
    </dgm:pt>
    <dgm:pt modelId="{FFFF7652-2600-46FD-8EA4-1F3DD18B0E43}" type="pres">
      <dgm:prSet presAssocID="{0822DD77-A038-49B2-A694-0E000A760CF4}" presName="rootText" presStyleLbl="node3" presStyleIdx="0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71D34851-FAC8-41E7-9245-2706CBAC5BE9}" type="pres">
      <dgm:prSet presAssocID="{0822DD77-A038-49B2-A694-0E000A760CF4}" presName="rootConnector" presStyleLbl="node3" presStyleIdx="0" presStyleCnt="5"/>
      <dgm:spPr/>
      <dgm:t>
        <a:bodyPr/>
        <a:lstStyle/>
        <a:p>
          <a:endParaRPr lang="cs-CZ"/>
        </a:p>
      </dgm:t>
    </dgm:pt>
    <dgm:pt modelId="{8A1F4A36-2218-4FC3-97A6-46B45E211793}" type="pres">
      <dgm:prSet presAssocID="{0822DD77-A038-49B2-A694-0E000A760CF4}" presName="hierChild4" presStyleCnt="0"/>
      <dgm:spPr/>
    </dgm:pt>
    <dgm:pt modelId="{B449D08F-8D18-4579-9775-A41E2651C412}" type="pres">
      <dgm:prSet presAssocID="{0822DD77-A038-49B2-A694-0E000A760CF4}" presName="hierChild5" presStyleCnt="0"/>
      <dgm:spPr/>
    </dgm:pt>
    <dgm:pt modelId="{168548A2-0340-4899-90F7-B94091B6441F}" type="pres">
      <dgm:prSet presAssocID="{7E6527CD-72FF-4697-8855-0C6B9FFFB31B}" presName="Name35" presStyleLbl="parChTrans1D3" presStyleIdx="1" presStyleCnt="5"/>
      <dgm:spPr/>
      <dgm:t>
        <a:bodyPr/>
        <a:lstStyle/>
        <a:p>
          <a:endParaRPr lang="cs-CZ"/>
        </a:p>
      </dgm:t>
    </dgm:pt>
    <dgm:pt modelId="{30695318-23F4-4555-B8B7-D9EDE99801C3}" type="pres">
      <dgm:prSet presAssocID="{F967C0AA-597F-4CAB-A000-56944078735B}" presName="hierRoot2" presStyleCnt="0">
        <dgm:presLayoutVars>
          <dgm:hierBranch val="r"/>
        </dgm:presLayoutVars>
      </dgm:prSet>
      <dgm:spPr/>
    </dgm:pt>
    <dgm:pt modelId="{C21C0274-D23F-4728-9D46-043E3049AFDA}" type="pres">
      <dgm:prSet presAssocID="{F967C0AA-597F-4CAB-A000-56944078735B}" presName="rootComposite" presStyleCnt="0"/>
      <dgm:spPr/>
    </dgm:pt>
    <dgm:pt modelId="{AFB43591-FD67-4717-881D-80AF8806A295}" type="pres">
      <dgm:prSet presAssocID="{F967C0AA-597F-4CAB-A000-56944078735B}" presName="rootText" presStyleLbl="node3" presStyleIdx="1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F5AEC93-002A-4644-8A89-CAE405050DE0}" type="pres">
      <dgm:prSet presAssocID="{F967C0AA-597F-4CAB-A000-56944078735B}" presName="rootConnector" presStyleLbl="node3" presStyleIdx="1" presStyleCnt="5"/>
      <dgm:spPr/>
      <dgm:t>
        <a:bodyPr/>
        <a:lstStyle/>
        <a:p>
          <a:endParaRPr lang="cs-CZ"/>
        </a:p>
      </dgm:t>
    </dgm:pt>
    <dgm:pt modelId="{DE57CC07-0487-4C45-9591-7B72A947ABF0}" type="pres">
      <dgm:prSet presAssocID="{F967C0AA-597F-4CAB-A000-56944078735B}" presName="hierChild4" presStyleCnt="0"/>
      <dgm:spPr/>
    </dgm:pt>
    <dgm:pt modelId="{FE382768-9056-4EF2-9DEB-ABED31141983}" type="pres">
      <dgm:prSet presAssocID="{F967C0AA-597F-4CAB-A000-56944078735B}" presName="hierChild5" presStyleCnt="0"/>
      <dgm:spPr/>
    </dgm:pt>
    <dgm:pt modelId="{02EB25F9-AEF1-47A2-A428-19851AF7D0B9}" type="pres">
      <dgm:prSet presAssocID="{E63E8858-BE44-4C55-B3EF-6F32C2CF9FB9}" presName="hierChild5" presStyleCnt="0"/>
      <dgm:spPr/>
    </dgm:pt>
    <dgm:pt modelId="{EA29AA40-A35E-4506-9DF9-97F225AD23E8}" type="pres">
      <dgm:prSet presAssocID="{B8AD3AE7-B1D4-4A5E-A2AD-F09E39D43CF7}" presName="Name35" presStyleLbl="parChTrans1D2" presStyleIdx="1" presStyleCnt="3"/>
      <dgm:spPr/>
      <dgm:t>
        <a:bodyPr/>
        <a:lstStyle/>
        <a:p>
          <a:endParaRPr lang="cs-CZ"/>
        </a:p>
      </dgm:t>
    </dgm:pt>
    <dgm:pt modelId="{F6BBDCFE-A2A0-40D2-9711-77D998946248}" type="pres">
      <dgm:prSet presAssocID="{5D76EC17-8E29-4466-91F7-6ABBDCE29580}" presName="hierRoot2" presStyleCnt="0">
        <dgm:presLayoutVars>
          <dgm:hierBranch/>
        </dgm:presLayoutVars>
      </dgm:prSet>
      <dgm:spPr/>
    </dgm:pt>
    <dgm:pt modelId="{66BC8789-6335-45C1-9A2B-E6450FDB1747}" type="pres">
      <dgm:prSet presAssocID="{5D76EC17-8E29-4466-91F7-6ABBDCE29580}" presName="rootComposite" presStyleCnt="0"/>
      <dgm:spPr/>
    </dgm:pt>
    <dgm:pt modelId="{EF454B77-F82E-4982-BF62-08125D034FA9}" type="pres">
      <dgm:prSet presAssocID="{5D76EC17-8E29-4466-91F7-6ABBDCE29580}" presName="rootText" presStyleLbl="node2" presStyleIdx="1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79DC2D26-6577-4FC9-8BAF-DB6D15251D1D}" type="pres">
      <dgm:prSet presAssocID="{5D76EC17-8E29-4466-91F7-6ABBDCE29580}" presName="rootConnector" presStyleLbl="node2" presStyleIdx="1" presStyleCnt="3"/>
      <dgm:spPr/>
      <dgm:t>
        <a:bodyPr/>
        <a:lstStyle/>
        <a:p>
          <a:endParaRPr lang="cs-CZ"/>
        </a:p>
      </dgm:t>
    </dgm:pt>
    <dgm:pt modelId="{BC0E7B3C-7E7D-4414-BA7B-F3F21A40F88D}" type="pres">
      <dgm:prSet presAssocID="{5D76EC17-8E29-4466-91F7-6ABBDCE29580}" presName="hierChild4" presStyleCnt="0"/>
      <dgm:spPr/>
    </dgm:pt>
    <dgm:pt modelId="{465CD9BD-5611-4A0A-B6A4-185ADEBA85AB}" type="pres">
      <dgm:prSet presAssocID="{843D8CBB-A1AB-4D30-87D7-338944AB55EB}" presName="Name35" presStyleLbl="parChTrans1D3" presStyleIdx="2" presStyleCnt="5"/>
      <dgm:spPr/>
      <dgm:t>
        <a:bodyPr/>
        <a:lstStyle/>
        <a:p>
          <a:endParaRPr lang="cs-CZ"/>
        </a:p>
      </dgm:t>
    </dgm:pt>
    <dgm:pt modelId="{DBB6F034-9ED3-49EF-B41C-DC526CD1E93A}" type="pres">
      <dgm:prSet presAssocID="{44C40074-BD65-4CAE-A7D3-48643975C50B}" presName="hierRoot2" presStyleCnt="0">
        <dgm:presLayoutVars>
          <dgm:hierBranch val="r"/>
        </dgm:presLayoutVars>
      </dgm:prSet>
      <dgm:spPr/>
    </dgm:pt>
    <dgm:pt modelId="{EC7189A3-AC5E-4B36-9A70-A849E9094026}" type="pres">
      <dgm:prSet presAssocID="{44C40074-BD65-4CAE-A7D3-48643975C50B}" presName="rootComposite" presStyleCnt="0"/>
      <dgm:spPr/>
    </dgm:pt>
    <dgm:pt modelId="{5066F78B-5ADE-4794-A5F1-59B1F3EA276F}" type="pres">
      <dgm:prSet presAssocID="{44C40074-BD65-4CAE-A7D3-48643975C50B}" presName="rootText" presStyleLbl="node3" presStyleIdx="2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523E2F9-EF9C-4BD0-9FA2-1B8819EA4991}" type="pres">
      <dgm:prSet presAssocID="{44C40074-BD65-4CAE-A7D3-48643975C50B}" presName="rootConnector" presStyleLbl="node3" presStyleIdx="2" presStyleCnt="5"/>
      <dgm:spPr/>
      <dgm:t>
        <a:bodyPr/>
        <a:lstStyle/>
        <a:p>
          <a:endParaRPr lang="cs-CZ"/>
        </a:p>
      </dgm:t>
    </dgm:pt>
    <dgm:pt modelId="{41A6D09A-E894-4E78-B3F3-F6C996DCF53A}" type="pres">
      <dgm:prSet presAssocID="{44C40074-BD65-4CAE-A7D3-48643975C50B}" presName="hierChild4" presStyleCnt="0"/>
      <dgm:spPr/>
    </dgm:pt>
    <dgm:pt modelId="{FF2AD945-7D1D-4C16-BCEB-8D271D422B66}" type="pres">
      <dgm:prSet presAssocID="{44C40074-BD65-4CAE-A7D3-48643975C50B}" presName="hierChild5" presStyleCnt="0"/>
      <dgm:spPr/>
    </dgm:pt>
    <dgm:pt modelId="{8D30789B-CCCC-48C2-8833-912097146707}" type="pres">
      <dgm:prSet presAssocID="{96497580-FB19-4B56-84B3-7A707A8CDDCE}" presName="Name35" presStyleLbl="parChTrans1D3" presStyleIdx="3" presStyleCnt="5"/>
      <dgm:spPr/>
      <dgm:t>
        <a:bodyPr/>
        <a:lstStyle/>
        <a:p>
          <a:endParaRPr lang="cs-CZ"/>
        </a:p>
      </dgm:t>
    </dgm:pt>
    <dgm:pt modelId="{DC314D15-FE7F-442B-AF86-6B8DD34F7B64}" type="pres">
      <dgm:prSet presAssocID="{433F58F7-80F3-4722-B634-23535214EF81}" presName="hierRoot2" presStyleCnt="0">
        <dgm:presLayoutVars>
          <dgm:hierBranch val="r"/>
        </dgm:presLayoutVars>
      </dgm:prSet>
      <dgm:spPr/>
    </dgm:pt>
    <dgm:pt modelId="{BD4333EA-6394-4641-9FAA-31F1F81313D8}" type="pres">
      <dgm:prSet presAssocID="{433F58F7-80F3-4722-B634-23535214EF81}" presName="rootComposite" presStyleCnt="0"/>
      <dgm:spPr/>
    </dgm:pt>
    <dgm:pt modelId="{2609FFB0-4C99-4DBE-A56E-0F932BF7844E}" type="pres">
      <dgm:prSet presAssocID="{433F58F7-80F3-4722-B634-23535214EF81}" presName="rootText" presStyleLbl="node3" presStyleIdx="3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DB5AE55-B5FC-42AF-B85E-230FF71C6433}" type="pres">
      <dgm:prSet presAssocID="{433F58F7-80F3-4722-B634-23535214EF81}" presName="rootConnector" presStyleLbl="node3" presStyleIdx="3" presStyleCnt="5"/>
      <dgm:spPr/>
      <dgm:t>
        <a:bodyPr/>
        <a:lstStyle/>
        <a:p>
          <a:endParaRPr lang="cs-CZ"/>
        </a:p>
      </dgm:t>
    </dgm:pt>
    <dgm:pt modelId="{EA158ED4-0523-4184-9EE7-8AC4E32A93B2}" type="pres">
      <dgm:prSet presAssocID="{433F58F7-80F3-4722-B634-23535214EF81}" presName="hierChild4" presStyleCnt="0"/>
      <dgm:spPr/>
    </dgm:pt>
    <dgm:pt modelId="{B80EF07E-D2C3-451E-8D4C-BF8DC924DC34}" type="pres">
      <dgm:prSet presAssocID="{433F58F7-80F3-4722-B634-23535214EF81}" presName="hierChild5" presStyleCnt="0"/>
      <dgm:spPr/>
    </dgm:pt>
    <dgm:pt modelId="{79346AB3-8A11-4E15-90D6-5BCB4EC13840}" type="pres">
      <dgm:prSet presAssocID="{9B858A19-C400-416B-91A3-A205445D41D3}" presName="Name35" presStyleLbl="parChTrans1D3" presStyleIdx="4" presStyleCnt="5"/>
      <dgm:spPr/>
      <dgm:t>
        <a:bodyPr/>
        <a:lstStyle/>
        <a:p>
          <a:endParaRPr lang="cs-CZ"/>
        </a:p>
      </dgm:t>
    </dgm:pt>
    <dgm:pt modelId="{164A06AD-9986-4FDB-8F14-31BCDAE9B718}" type="pres">
      <dgm:prSet presAssocID="{9747D888-A38B-46F3-8950-6E02CCE99587}" presName="hierRoot2" presStyleCnt="0">
        <dgm:presLayoutVars>
          <dgm:hierBranch val="r"/>
        </dgm:presLayoutVars>
      </dgm:prSet>
      <dgm:spPr/>
    </dgm:pt>
    <dgm:pt modelId="{2AFB2DDD-05E8-47FC-9DDD-E7BA86143016}" type="pres">
      <dgm:prSet presAssocID="{9747D888-A38B-46F3-8950-6E02CCE99587}" presName="rootComposite" presStyleCnt="0"/>
      <dgm:spPr/>
    </dgm:pt>
    <dgm:pt modelId="{8247BFD5-12F9-41AE-AF6C-C4602F692227}" type="pres">
      <dgm:prSet presAssocID="{9747D888-A38B-46F3-8950-6E02CCE99587}" presName="rootText" presStyleLbl="node3" presStyleIdx="4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B984AC4-1F67-4729-AB82-78FBEC855B59}" type="pres">
      <dgm:prSet presAssocID="{9747D888-A38B-46F3-8950-6E02CCE99587}" presName="rootConnector" presStyleLbl="node3" presStyleIdx="4" presStyleCnt="5"/>
      <dgm:spPr/>
      <dgm:t>
        <a:bodyPr/>
        <a:lstStyle/>
        <a:p>
          <a:endParaRPr lang="cs-CZ"/>
        </a:p>
      </dgm:t>
    </dgm:pt>
    <dgm:pt modelId="{DF6DF6A2-9920-464A-B82D-303DE79BE2E4}" type="pres">
      <dgm:prSet presAssocID="{9747D888-A38B-46F3-8950-6E02CCE99587}" presName="hierChild4" presStyleCnt="0"/>
      <dgm:spPr/>
    </dgm:pt>
    <dgm:pt modelId="{BFD22CF9-9613-4B9C-9441-C1294084E546}" type="pres">
      <dgm:prSet presAssocID="{9747D888-A38B-46F3-8950-6E02CCE99587}" presName="hierChild5" presStyleCnt="0"/>
      <dgm:spPr/>
    </dgm:pt>
    <dgm:pt modelId="{56C1193E-814D-4B75-8261-86FAC9390520}" type="pres">
      <dgm:prSet presAssocID="{5D76EC17-8E29-4466-91F7-6ABBDCE29580}" presName="hierChild5" presStyleCnt="0"/>
      <dgm:spPr/>
    </dgm:pt>
    <dgm:pt modelId="{2F76474D-96E7-4D4C-A16D-E2B149BD29DD}" type="pres">
      <dgm:prSet presAssocID="{1C3C5449-31D3-40DF-87B6-E4A29BAF2211}" presName="Name35" presStyleLbl="parChTrans1D2" presStyleIdx="2" presStyleCnt="3"/>
      <dgm:spPr/>
      <dgm:t>
        <a:bodyPr/>
        <a:lstStyle/>
        <a:p>
          <a:endParaRPr lang="cs-CZ"/>
        </a:p>
      </dgm:t>
    </dgm:pt>
    <dgm:pt modelId="{C83DA71C-0538-472F-88DF-76F4E6103641}" type="pres">
      <dgm:prSet presAssocID="{6B8DE1D1-E5E6-49B6-AAD8-C507ADAD8CC7}" presName="hierRoot2" presStyleCnt="0">
        <dgm:presLayoutVars>
          <dgm:hierBranch/>
        </dgm:presLayoutVars>
      </dgm:prSet>
      <dgm:spPr/>
    </dgm:pt>
    <dgm:pt modelId="{3487F844-D738-49FB-ACF3-B39DADBED297}" type="pres">
      <dgm:prSet presAssocID="{6B8DE1D1-E5E6-49B6-AAD8-C507ADAD8CC7}" presName="rootComposite" presStyleCnt="0"/>
      <dgm:spPr/>
    </dgm:pt>
    <dgm:pt modelId="{95228A64-BF2C-4845-829E-8F4F6B43C95E}" type="pres">
      <dgm:prSet presAssocID="{6B8DE1D1-E5E6-49B6-AAD8-C507ADAD8CC7}" presName="rootText" presStyleLbl="node2" presStyleIdx="2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577AC17-7928-4F6F-81F8-4EE2BCCBB081}" type="pres">
      <dgm:prSet presAssocID="{6B8DE1D1-E5E6-49B6-AAD8-C507ADAD8CC7}" presName="rootConnector" presStyleLbl="node2" presStyleIdx="2" presStyleCnt="3"/>
      <dgm:spPr/>
      <dgm:t>
        <a:bodyPr/>
        <a:lstStyle/>
        <a:p>
          <a:endParaRPr lang="cs-CZ"/>
        </a:p>
      </dgm:t>
    </dgm:pt>
    <dgm:pt modelId="{DA12D5F3-68FE-44C9-9FA0-4127C6C0EF20}" type="pres">
      <dgm:prSet presAssocID="{6B8DE1D1-E5E6-49B6-AAD8-C507ADAD8CC7}" presName="hierChild4" presStyleCnt="0"/>
      <dgm:spPr/>
    </dgm:pt>
    <dgm:pt modelId="{0C512A3D-C3A5-40DD-B8C0-BE30D6123EAD}" type="pres">
      <dgm:prSet presAssocID="{6B8DE1D1-E5E6-49B6-AAD8-C507ADAD8CC7}" presName="hierChild5" presStyleCnt="0"/>
      <dgm:spPr/>
    </dgm:pt>
    <dgm:pt modelId="{74C2E61B-63EC-48AE-8191-154842348622}" type="pres">
      <dgm:prSet presAssocID="{0CC15FD7-04A5-4D61-8781-3025BEA912F9}" presName="hierChild3" presStyleCnt="0"/>
      <dgm:spPr/>
    </dgm:pt>
  </dgm:ptLst>
  <dgm:cxnLst>
    <dgm:cxn modelId="{98054355-7B0F-4AA8-A822-7AE1C2EEDEDF}" type="presOf" srcId="{F967C0AA-597F-4CAB-A000-56944078735B}" destId="{BF5AEC93-002A-4644-8A89-CAE405050DE0}" srcOrd="1" destOrd="0" presId="urn:microsoft.com/office/officeart/2005/8/layout/orgChart1"/>
    <dgm:cxn modelId="{7FE6F19C-B029-41A1-A28C-B9E9A3E6669A}" srcId="{0CC15FD7-04A5-4D61-8781-3025BEA912F9}" destId="{6B8DE1D1-E5E6-49B6-AAD8-C507ADAD8CC7}" srcOrd="2" destOrd="0" parTransId="{1C3C5449-31D3-40DF-87B6-E4A29BAF2211}" sibTransId="{F0CD6473-FD51-482F-9A40-8318662BB3F0}"/>
    <dgm:cxn modelId="{CD886937-B554-486C-8154-C782659D001E}" type="presOf" srcId="{0822DD77-A038-49B2-A694-0E000A760CF4}" destId="{71D34851-FAC8-41E7-9245-2706CBAC5BE9}" srcOrd="1" destOrd="0" presId="urn:microsoft.com/office/officeart/2005/8/layout/orgChart1"/>
    <dgm:cxn modelId="{DA4AA2CF-D33A-4663-A06F-C8C8711312D3}" type="presOf" srcId="{9747D888-A38B-46F3-8950-6E02CCE99587}" destId="{DB984AC4-1F67-4729-AB82-78FBEC855B59}" srcOrd="1" destOrd="0" presId="urn:microsoft.com/office/officeart/2005/8/layout/orgChart1"/>
    <dgm:cxn modelId="{2857401F-E75E-4938-B990-2E0C407E0920}" type="presOf" srcId="{9747D888-A38B-46F3-8950-6E02CCE99587}" destId="{8247BFD5-12F9-41AE-AF6C-C4602F692227}" srcOrd="0" destOrd="0" presId="urn:microsoft.com/office/officeart/2005/8/layout/orgChart1"/>
    <dgm:cxn modelId="{3E86FC45-1227-4B8A-AA8D-34C88E116DBD}" srcId="{5D76EC17-8E29-4466-91F7-6ABBDCE29580}" destId="{44C40074-BD65-4CAE-A7D3-48643975C50B}" srcOrd="0" destOrd="0" parTransId="{843D8CBB-A1AB-4D30-87D7-338944AB55EB}" sibTransId="{B5DDCCBD-A05B-4723-9768-C36A75886328}"/>
    <dgm:cxn modelId="{112291C3-D028-4AA6-90CC-EF69C2EF1E1E}" type="presOf" srcId="{44C40074-BD65-4CAE-A7D3-48643975C50B}" destId="{D523E2F9-EF9C-4BD0-9FA2-1B8819EA4991}" srcOrd="1" destOrd="0" presId="urn:microsoft.com/office/officeart/2005/8/layout/orgChart1"/>
    <dgm:cxn modelId="{7CE39E65-8D6B-4FCB-8966-F85A7D6DEF78}" srcId="{E63E8858-BE44-4C55-B3EF-6F32C2CF9FB9}" destId="{F967C0AA-597F-4CAB-A000-56944078735B}" srcOrd="1" destOrd="0" parTransId="{7E6527CD-72FF-4697-8855-0C6B9FFFB31B}" sibTransId="{3CD23695-638E-4FF8-84FC-315EDB08FC73}"/>
    <dgm:cxn modelId="{CF2C3BAD-92CA-4BEE-89EE-E2924F5D00A5}" srcId="{0CC15FD7-04A5-4D61-8781-3025BEA912F9}" destId="{5D76EC17-8E29-4466-91F7-6ABBDCE29580}" srcOrd="1" destOrd="0" parTransId="{B8AD3AE7-B1D4-4A5E-A2AD-F09E39D43CF7}" sibTransId="{DD87DC2A-2DE7-40E5-8D49-A6110496C138}"/>
    <dgm:cxn modelId="{FC8CF1DA-B8DA-436C-BD3F-4F9D14F385A5}" type="presOf" srcId="{F967C0AA-597F-4CAB-A000-56944078735B}" destId="{AFB43591-FD67-4717-881D-80AF8806A295}" srcOrd="0" destOrd="0" presId="urn:microsoft.com/office/officeart/2005/8/layout/orgChart1"/>
    <dgm:cxn modelId="{761BDA7C-3CC6-4E3E-8FB7-34560D69A5E3}" type="presOf" srcId="{8F571146-A747-45B3-A33D-E0580B0CFDB0}" destId="{CC1BB405-AEDA-4DAC-A432-3ED271D70C54}" srcOrd="0" destOrd="0" presId="urn:microsoft.com/office/officeart/2005/8/layout/orgChart1"/>
    <dgm:cxn modelId="{7BAFA787-5DF2-4202-86EF-D6C6731FE156}" srcId="{8F571146-A747-45B3-A33D-E0580B0CFDB0}" destId="{0CC15FD7-04A5-4D61-8781-3025BEA912F9}" srcOrd="0" destOrd="0" parTransId="{4BEA46F8-9B56-4553-8669-7D23A2096B60}" sibTransId="{9F8E4265-62A0-498F-A463-47C77385503C}"/>
    <dgm:cxn modelId="{AD248402-60D7-4B33-B95C-46601BDF023F}" type="presOf" srcId="{5D76EC17-8E29-4466-91F7-6ABBDCE29580}" destId="{EF454B77-F82E-4982-BF62-08125D034FA9}" srcOrd="0" destOrd="0" presId="urn:microsoft.com/office/officeart/2005/8/layout/orgChart1"/>
    <dgm:cxn modelId="{8AFE2129-4BED-49E2-B721-CBD9A408D03D}" type="presOf" srcId="{6B8DE1D1-E5E6-49B6-AAD8-C507ADAD8CC7}" destId="{B577AC17-7928-4F6F-81F8-4EE2BCCBB081}" srcOrd="1" destOrd="0" presId="urn:microsoft.com/office/officeart/2005/8/layout/orgChart1"/>
    <dgm:cxn modelId="{5AA9585B-0781-4118-AF8B-B66BBBABD84B}" type="presOf" srcId="{843D8CBB-A1AB-4D30-87D7-338944AB55EB}" destId="{465CD9BD-5611-4A0A-B6A4-185ADEBA85AB}" srcOrd="0" destOrd="0" presId="urn:microsoft.com/office/officeart/2005/8/layout/orgChart1"/>
    <dgm:cxn modelId="{C1BF5784-E28A-4022-8597-B4B60A265E36}" type="presOf" srcId="{B8AD3AE7-B1D4-4A5E-A2AD-F09E39D43CF7}" destId="{EA29AA40-A35E-4506-9DF9-97F225AD23E8}" srcOrd="0" destOrd="0" presId="urn:microsoft.com/office/officeart/2005/8/layout/orgChart1"/>
    <dgm:cxn modelId="{F933CC24-D1A9-4C42-83C0-A7D84E776833}" type="presOf" srcId="{0CC15FD7-04A5-4D61-8781-3025BEA912F9}" destId="{8CCDF4E8-E7F2-44A1-95CC-DD05CE41099B}" srcOrd="1" destOrd="0" presId="urn:microsoft.com/office/officeart/2005/8/layout/orgChart1"/>
    <dgm:cxn modelId="{6B376B5D-6FBD-431D-B397-3FD4B28C7C08}" type="presOf" srcId="{B9666CE9-5EFC-4033-B783-C004DC4A2798}" destId="{6A5D58B8-722B-4085-994E-1A35427C545D}" srcOrd="0" destOrd="0" presId="urn:microsoft.com/office/officeart/2005/8/layout/orgChart1"/>
    <dgm:cxn modelId="{B9355100-900F-4BA1-9444-53C475301EDD}" type="presOf" srcId="{433F58F7-80F3-4722-B634-23535214EF81}" destId="{2609FFB0-4C99-4DBE-A56E-0F932BF7844E}" srcOrd="0" destOrd="0" presId="urn:microsoft.com/office/officeart/2005/8/layout/orgChart1"/>
    <dgm:cxn modelId="{4CC8A7B0-81DD-498D-AB5B-79D7DDAEA80F}" type="presOf" srcId="{44C40074-BD65-4CAE-A7D3-48643975C50B}" destId="{5066F78B-5ADE-4794-A5F1-59B1F3EA276F}" srcOrd="0" destOrd="0" presId="urn:microsoft.com/office/officeart/2005/8/layout/orgChart1"/>
    <dgm:cxn modelId="{C7FCB739-AE79-41F5-9783-AE3EC952B51E}" type="presOf" srcId="{433F58F7-80F3-4722-B634-23535214EF81}" destId="{4DB5AE55-B5FC-42AF-B85E-230FF71C6433}" srcOrd="1" destOrd="0" presId="urn:microsoft.com/office/officeart/2005/8/layout/orgChart1"/>
    <dgm:cxn modelId="{8973AD3C-6492-42AA-B97D-2513FCC4A51E}" srcId="{5D76EC17-8E29-4466-91F7-6ABBDCE29580}" destId="{9747D888-A38B-46F3-8950-6E02CCE99587}" srcOrd="2" destOrd="0" parTransId="{9B858A19-C400-416B-91A3-A205445D41D3}" sibTransId="{0D705367-3975-4EBA-A431-5608EB577F74}"/>
    <dgm:cxn modelId="{69431261-95E2-4BF8-BA38-910C4248C92E}" srcId="{0CC15FD7-04A5-4D61-8781-3025BEA912F9}" destId="{E63E8858-BE44-4C55-B3EF-6F32C2CF9FB9}" srcOrd="0" destOrd="0" parTransId="{1CD41D59-2AE3-4BC7-8819-109106E6BEBA}" sibTransId="{2FE47326-2622-47EE-9E7D-A5CC3DB1355E}"/>
    <dgm:cxn modelId="{26753B07-A1CB-4F2A-885F-D4C0AA5CB2E6}" type="presOf" srcId="{6B8DE1D1-E5E6-49B6-AAD8-C507ADAD8CC7}" destId="{95228A64-BF2C-4845-829E-8F4F6B43C95E}" srcOrd="0" destOrd="0" presId="urn:microsoft.com/office/officeart/2005/8/layout/orgChart1"/>
    <dgm:cxn modelId="{9DD4A4BB-0320-4310-BD60-A15188B2E417}" type="presOf" srcId="{0822DD77-A038-49B2-A694-0E000A760CF4}" destId="{FFFF7652-2600-46FD-8EA4-1F3DD18B0E43}" srcOrd="0" destOrd="0" presId="urn:microsoft.com/office/officeart/2005/8/layout/orgChart1"/>
    <dgm:cxn modelId="{1DCDBC2B-C671-414C-B2C2-B8D610B5130F}" type="presOf" srcId="{96497580-FB19-4B56-84B3-7A707A8CDDCE}" destId="{8D30789B-CCCC-48C2-8833-912097146707}" srcOrd="0" destOrd="0" presId="urn:microsoft.com/office/officeart/2005/8/layout/orgChart1"/>
    <dgm:cxn modelId="{7E6587C8-F47E-4E8B-9CE5-A44EBFF0C34D}" type="presOf" srcId="{1C3C5449-31D3-40DF-87B6-E4A29BAF2211}" destId="{2F76474D-96E7-4D4C-A16D-E2B149BD29DD}" srcOrd="0" destOrd="0" presId="urn:microsoft.com/office/officeart/2005/8/layout/orgChart1"/>
    <dgm:cxn modelId="{87EEF4C1-7C20-4F85-B018-F8529459EA1F}" type="presOf" srcId="{5D76EC17-8E29-4466-91F7-6ABBDCE29580}" destId="{79DC2D26-6577-4FC9-8BAF-DB6D15251D1D}" srcOrd="1" destOrd="0" presId="urn:microsoft.com/office/officeart/2005/8/layout/orgChart1"/>
    <dgm:cxn modelId="{3FF5B47B-7073-494F-9BC8-5B6B3FC6CCEC}" type="presOf" srcId="{E63E8858-BE44-4C55-B3EF-6F32C2CF9FB9}" destId="{006B5E40-7ED1-4F91-8DC9-7280F4A7F953}" srcOrd="0" destOrd="0" presId="urn:microsoft.com/office/officeart/2005/8/layout/orgChart1"/>
    <dgm:cxn modelId="{7FBB5D89-6061-45A2-8031-9C56C7A9DA2E}" srcId="{E63E8858-BE44-4C55-B3EF-6F32C2CF9FB9}" destId="{0822DD77-A038-49B2-A694-0E000A760CF4}" srcOrd="0" destOrd="0" parTransId="{B9666CE9-5EFC-4033-B783-C004DC4A2798}" sibTransId="{AE4F4C93-DEFA-44D4-98E3-625E79DBBC9C}"/>
    <dgm:cxn modelId="{6D87AB25-8E6A-4809-99B6-946D6E1DA8EC}" type="presOf" srcId="{7E6527CD-72FF-4697-8855-0C6B9FFFB31B}" destId="{168548A2-0340-4899-90F7-B94091B6441F}" srcOrd="0" destOrd="0" presId="urn:microsoft.com/office/officeart/2005/8/layout/orgChart1"/>
    <dgm:cxn modelId="{30898A2E-A1FD-4568-8308-69E3B81C0B1C}" type="presOf" srcId="{E63E8858-BE44-4C55-B3EF-6F32C2CF9FB9}" destId="{E71A462D-9F88-40D5-AC2D-94FE02EC1406}" srcOrd="1" destOrd="0" presId="urn:microsoft.com/office/officeart/2005/8/layout/orgChart1"/>
    <dgm:cxn modelId="{FD4D30B1-DCC7-4E39-B951-FF0725CD8CA8}" type="presOf" srcId="{9B858A19-C400-416B-91A3-A205445D41D3}" destId="{79346AB3-8A11-4E15-90D6-5BCB4EC13840}" srcOrd="0" destOrd="0" presId="urn:microsoft.com/office/officeart/2005/8/layout/orgChart1"/>
    <dgm:cxn modelId="{74FA7770-A153-4DC7-B1D5-E3C2B149FFE0}" srcId="{5D76EC17-8E29-4466-91F7-6ABBDCE29580}" destId="{433F58F7-80F3-4722-B634-23535214EF81}" srcOrd="1" destOrd="0" parTransId="{96497580-FB19-4B56-84B3-7A707A8CDDCE}" sibTransId="{3ED753E7-E8E1-4D7F-BDC6-D9B73A19E499}"/>
    <dgm:cxn modelId="{45E28611-7BD3-44DD-A312-1A63DD34AB9D}" type="presOf" srcId="{0CC15FD7-04A5-4D61-8781-3025BEA912F9}" destId="{7131A30F-4A2E-4663-BBC8-F8AEB4226127}" srcOrd="0" destOrd="0" presId="urn:microsoft.com/office/officeart/2005/8/layout/orgChart1"/>
    <dgm:cxn modelId="{E71915AA-3101-436B-996F-F010E43774BC}" type="presOf" srcId="{1CD41D59-2AE3-4BC7-8819-109106E6BEBA}" destId="{F0981966-82D6-45EB-9F58-3583FFA9F47D}" srcOrd="0" destOrd="0" presId="urn:microsoft.com/office/officeart/2005/8/layout/orgChart1"/>
    <dgm:cxn modelId="{0C5F772D-8E38-4955-831A-D0BFC8490815}" type="presParOf" srcId="{CC1BB405-AEDA-4DAC-A432-3ED271D70C54}" destId="{F60CC487-522B-4848-A080-32F5573DB014}" srcOrd="0" destOrd="0" presId="urn:microsoft.com/office/officeart/2005/8/layout/orgChart1"/>
    <dgm:cxn modelId="{65ACCF55-FA9C-4B4A-AA1F-4F5039EAD4AF}" type="presParOf" srcId="{F60CC487-522B-4848-A080-32F5573DB014}" destId="{DB07698F-4B32-45B4-AA28-3255AF4C1423}" srcOrd="0" destOrd="0" presId="urn:microsoft.com/office/officeart/2005/8/layout/orgChart1"/>
    <dgm:cxn modelId="{513C25D1-B69F-4F2D-800F-B02AD9D9A75E}" type="presParOf" srcId="{DB07698F-4B32-45B4-AA28-3255AF4C1423}" destId="{7131A30F-4A2E-4663-BBC8-F8AEB4226127}" srcOrd="0" destOrd="0" presId="urn:microsoft.com/office/officeart/2005/8/layout/orgChart1"/>
    <dgm:cxn modelId="{614C2738-87E0-493C-979B-C2C5893A31CF}" type="presParOf" srcId="{DB07698F-4B32-45B4-AA28-3255AF4C1423}" destId="{8CCDF4E8-E7F2-44A1-95CC-DD05CE41099B}" srcOrd="1" destOrd="0" presId="urn:microsoft.com/office/officeart/2005/8/layout/orgChart1"/>
    <dgm:cxn modelId="{6B8C8D99-DC50-4114-BBE4-ED228B668ED3}" type="presParOf" srcId="{F60CC487-522B-4848-A080-32F5573DB014}" destId="{442CD881-CBCB-4741-B370-C2521EEB1CE1}" srcOrd="1" destOrd="0" presId="urn:microsoft.com/office/officeart/2005/8/layout/orgChart1"/>
    <dgm:cxn modelId="{C467C2EF-0264-485C-B988-27DDD93F7A80}" type="presParOf" srcId="{442CD881-CBCB-4741-B370-C2521EEB1CE1}" destId="{F0981966-82D6-45EB-9F58-3583FFA9F47D}" srcOrd="0" destOrd="0" presId="urn:microsoft.com/office/officeart/2005/8/layout/orgChart1"/>
    <dgm:cxn modelId="{18FC8F4D-6921-4A1A-A22D-9A0FCDE6F547}" type="presParOf" srcId="{442CD881-CBCB-4741-B370-C2521EEB1CE1}" destId="{5F71DCB5-97FA-43E9-BD4B-A23A49A34D55}" srcOrd="1" destOrd="0" presId="urn:microsoft.com/office/officeart/2005/8/layout/orgChart1"/>
    <dgm:cxn modelId="{03F37DE8-3175-4C90-9C0F-A605483BFF04}" type="presParOf" srcId="{5F71DCB5-97FA-43E9-BD4B-A23A49A34D55}" destId="{3951F719-983B-4F0E-A392-28C72A380D77}" srcOrd="0" destOrd="0" presId="urn:microsoft.com/office/officeart/2005/8/layout/orgChart1"/>
    <dgm:cxn modelId="{C1E1E0C6-6B34-4857-B92D-519EC3323CD7}" type="presParOf" srcId="{3951F719-983B-4F0E-A392-28C72A380D77}" destId="{006B5E40-7ED1-4F91-8DC9-7280F4A7F953}" srcOrd="0" destOrd="0" presId="urn:microsoft.com/office/officeart/2005/8/layout/orgChart1"/>
    <dgm:cxn modelId="{EF61CAA3-501C-42FA-AC8D-21ECD4F8C852}" type="presParOf" srcId="{3951F719-983B-4F0E-A392-28C72A380D77}" destId="{E71A462D-9F88-40D5-AC2D-94FE02EC1406}" srcOrd="1" destOrd="0" presId="urn:microsoft.com/office/officeart/2005/8/layout/orgChart1"/>
    <dgm:cxn modelId="{12DFDEA1-CC87-4469-9506-3969CACDAB80}" type="presParOf" srcId="{5F71DCB5-97FA-43E9-BD4B-A23A49A34D55}" destId="{D73EA8E0-33E1-498E-A1D6-BC84010FA623}" srcOrd="1" destOrd="0" presId="urn:microsoft.com/office/officeart/2005/8/layout/orgChart1"/>
    <dgm:cxn modelId="{42CC0D48-6A10-4CBE-8CE2-3B284A915DBD}" type="presParOf" srcId="{D73EA8E0-33E1-498E-A1D6-BC84010FA623}" destId="{6A5D58B8-722B-4085-994E-1A35427C545D}" srcOrd="0" destOrd="0" presId="urn:microsoft.com/office/officeart/2005/8/layout/orgChart1"/>
    <dgm:cxn modelId="{BB54867A-FD6A-4AA6-94DD-6828E7857A81}" type="presParOf" srcId="{D73EA8E0-33E1-498E-A1D6-BC84010FA623}" destId="{FAE31D63-8373-4373-AB81-29C09F1B0553}" srcOrd="1" destOrd="0" presId="urn:microsoft.com/office/officeart/2005/8/layout/orgChart1"/>
    <dgm:cxn modelId="{A5E161F7-58A5-43AB-8506-6E978797A84C}" type="presParOf" srcId="{FAE31D63-8373-4373-AB81-29C09F1B0553}" destId="{4E3B7209-6897-4A52-8FC5-1E9B4C0263DE}" srcOrd="0" destOrd="0" presId="urn:microsoft.com/office/officeart/2005/8/layout/orgChart1"/>
    <dgm:cxn modelId="{B8D61A74-D51D-4B73-9D4A-4DCAFFE8453B}" type="presParOf" srcId="{4E3B7209-6897-4A52-8FC5-1E9B4C0263DE}" destId="{FFFF7652-2600-46FD-8EA4-1F3DD18B0E43}" srcOrd="0" destOrd="0" presId="urn:microsoft.com/office/officeart/2005/8/layout/orgChart1"/>
    <dgm:cxn modelId="{236CE042-D646-47D0-83C0-F1B6C0A6E263}" type="presParOf" srcId="{4E3B7209-6897-4A52-8FC5-1E9B4C0263DE}" destId="{71D34851-FAC8-41E7-9245-2706CBAC5BE9}" srcOrd="1" destOrd="0" presId="urn:microsoft.com/office/officeart/2005/8/layout/orgChart1"/>
    <dgm:cxn modelId="{58D1A008-B579-4349-B7ED-C6CCA87F1FAD}" type="presParOf" srcId="{FAE31D63-8373-4373-AB81-29C09F1B0553}" destId="{8A1F4A36-2218-4FC3-97A6-46B45E211793}" srcOrd="1" destOrd="0" presId="urn:microsoft.com/office/officeart/2005/8/layout/orgChart1"/>
    <dgm:cxn modelId="{26ADD959-41A4-4C33-841B-19D987F9AF7F}" type="presParOf" srcId="{FAE31D63-8373-4373-AB81-29C09F1B0553}" destId="{B449D08F-8D18-4579-9775-A41E2651C412}" srcOrd="2" destOrd="0" presId="urn:microsoft.com/office/officeart/2005/8/layout/orgChart1"/>
    <dgm:cxn modelId="{30A1F685-1F02-4925-8958-0E4EFED6F2BA}" type="presParOf" srcId="{D73EA8E0-33E1-498E-A1D6-BC84010FA623}" destId="{168548A2-0340-4899-90F7-B94091B6441F}" srcOrd="2" destOrd="0" presId="urn:microsoft.com/office/officeart/2005/8/layout/orgChart1"/>
    <dgm:cxn modelId="{54676982-1573-4216-AAEA-86F6D0FBAB7D}" type="presParOf" srcId="{D73EA8E0-33E1-498E-A1D6-BC84010FA623}" destId="{30695318-23F4-4555-B8B7-D9EDE99801C3}" srcOrd="3" destOrd="0" presId="urn:microsoft.com/office/officeart/2005/8/layout/orgChart1"/>
    <dgm:cxn modelId="{FB42B0FE-250A-47D4-B4C5-F5051B3F34D8}" type="presParOf" srcId="{30695318-23F4-4555-B8B7-D9EDE99801C3}" destId="{C21C0274-D23F-4728-9D46-043E3049AFDA}" srcOrd="0" destOrd="0" presId="urn:microsoft.com/office/officeart/2005/8/layout/orgChart1"/>
    <dgm:cxn modelId="{6B8D2D57-6612-4983-BD1A-DD869E2C3AC4}" type="presParOf" srcId="{C21C0274-D23F-4728-9D46-043E3049AFDA}" destId="{AFB43591-FD67-4717-881D-80AF8806A295}" srcOrd="0" destOrd="0" presId="urn:microsoft.com/office/officeart/2005/8/layout/orgChart1"/>
    <dgm:cxn modelId="{E819A0F1-D237-43DE-99C0-B54DCE4F1141}" type="presParOf" srcId="{C21C0274-D23F-4728-9D46-043E3049AFDA}" destId="{BF5AEC93-002A-4644-8A89-CAE405050DE0}" srcOrd="1" destOrd="0" presId="urn:microsoft.com/office/officeart/2005/8/layout/orgChart1"/>
    <dgm:cxn modelId="{09002C11-3EBF-49CA-B842-3316F660E716}" type="presParOf" srcId="{30695318-23F4-4555-B8B7-D9EDE99801C3}" destId="{DE57CC07-0487-4C45-9591-7B72A947ABF0}" srcOrd="1" destOrd="0" presId="urn:microsoft.com/office/officeart/2005/8/layout/orgChart1"/>
    <dgm:cxn modelId="{BF70CEE7-37EC-423E-97A0-FBE3EE72C563}" type="presParOf" srcId="{30695318-23F4-4555-B8B7-D9EDE99801C3}" destId="{FE382768-9056-4EF2-9DEB-ABED31141983}" srcOrd="2" destOrd="0" presId="urn:microsoft.com/office/officeart/2005/8/layout/orgChart1"/>
    <dgm:cxn modelId="{E6AAE3AC-1078-4AF1-A50B-202F2DE3E142}" type="presParOf" srcId="{5F71DCB5-97FA-43E9-BD4B-A23A49A34D55}" destId="{02EB25F9-AEF1-47A2-A428-19851AF7D0B9}" srcOrd="2" destOrd="0" presId="urn:microsoft.com/office/officeart/2005/8/layout/orgChart1"/>
    <dgm:cxn modelId="{5987104E-67F8-49CA-85B5-16067F0E9FBC}" type="presParOf" srcId="{442CD881-CBCB-4741-B370-C2521EEB1CE1}" destId="{EA29AA40-A35E-4506-9DF9-97F225AD23E8}" srcOrd="2" destOrd="0" presId="urn:microsoft.com/office/officeart/2005/8/layout/orgChart1"/>
    <dgm:cxn modelId="{F5AB21D7-0852-4AAE-BD57-0F0948AF5A60}" type="presParOf" srcId="{442CD881-CBCB-4741-B370-C2521EEB1CE1}" destId="{F6BBDCFE-A2A0-40D2-9711-77D998946248}" srcOrd="3" destOrd="0" presId="urn:microsoft.com/office/officeart/2005/8/layout/orgChart1"/>
    <dgm:cxn modelId="{923F40EA-468C-4BDA-A0D7-F1C45BF50468}" type="presParOf" srcId="{F6BBDCFE-A2A0-40D2-9711-77D998946248}" destId="{66BC8789-6335-45C1-9A2B-E6450FDB1747}" srcOrd="0" destOrd="0" presId="urn:microsoft.com/office/officeart/2005/8/layout/orgChart1"/>
    <dgm:cxn modelId="{E3E638CC-9F0A-425B-8B42-82F4085580B6}" type="presParOf" srcId="{66BC8789-6335-45C1-9A2B-E6450FDB1747}" destId="{EF454B77-F82E-4982-BF62-08125D034FA9}" srcOrd="0" destOrd="0" presId="urn:microsoft.com/office/officeart/2005/8/layout/orgChart1"/>
    <dgm:cxn modelId="{799A37C0-08FA-442C-9495-8634E281352F}" type="presParOf" srcId="{66BC8789-6335-45C1-9A2B-E6450FDB1747}" destId="{79DC2D26-6577-4FC9-8BAF-DB6D15251D1D}" srcOrd="1" destOrd="0" presId="urn:microsoft.com/office/officeart/2005/8/layout/orgChart1"/>
    <dgm:cxn modelId="{45A368E0-976E-464E-AFF8-8CBDE77A716E}" type="presParOf" srcId="{F6BBDCFE-A2A0-40D2-9711-77D998946248}" destId="{BC0E7B3C-7E7D-4414-BA7B-F3F21A40F88D}" srcOrd="1" destOrd="0" presId="urn:microsoft.com/office/officeart/2005/8/layout/orgChart1"/>
    <dgm:cxn modelId="{D34D0EFA-CB6A-4350-9C62-A8C8840AB33A}" type="presParOf" srcId="{BC0E7B3C-7E7D-4414-BA7B-F3F21A40F88D}" destId="{465CD9BD-5611-4A0A-B6A4-185ADEBA85AB}" srcOrd="0" destOrd="0" presId="urn:microsoft.com/office/officeart/2005/8/layout/orgChart1"/>
    <dgm:cxn modelId="{E4EBE953-1566-4BCF-ACE6-C71958B0D699}" type="presParOf" srcId="{BC0E7B3C-7E7D-4414-BA7B-F3F21A40F88D}" destId="{DBB6F034-9ED3-49EF-B41C-DC526CD1E93A}" srcOrd="1" destOrd="0" presId="urn:microsoft.com/office/officeart/2005/8/layout/orgChart1"/>
    <dgm:cxn modelId="{05A6DC48-695E-41C2-92DC-0CAA72068864}" type="presParOf" srcId="{DBB6F034-9ED3-49EF-B41C-DC526CD1E93A}" destId="{EC7189A3-AC5E-4B36-9A70-A849E9094026}" srcOrd="0" destOrd="0" presId="urn:microsoft.com/office/officeart/2005/8/layout/orgChart1"/>
    <dgm:cxn modelId="{3B73048C-B99A-4EE3-895E-AF0CC944CBCF}" type="presParOf" srcId="{EC7189A3-AC5E-4B36-9A70-A849E9094026}" destId="{5066F78B-5ADE-4794-A5F1-59B1F3EA276F}" srcOrd="0" destOrd="0" presId="urn:microsoft.com/office/officeart/2005/8/layout/orgChart1"/>
    <dgm:cxn modelId="{906BDFE6-D359-46EE-961B-755304B3174F}" type="presParOf" srcId="{EC7189A3-AC5E-4B36-9A70-A849E9094026}" destId="{D523E2F9-EF9C-4BD0-9FA2-1B8819EA4991}" srcOrd="1" destOrd="0" presId="urn:microsoft.com/office/officeart/2005/8/layout/orgChart1"/>
    <dgm:cxn modelId="{6BE89B93-71A8-457E-B803-8549B4555BB8}" type="presParOf" srcId="{DBB6F034-9ED3-49EF-B41C-DC526CD1E93A}" destId="{41A6D09A-E894-4E78-B3F3-F6C996DCF53A}" srcOrd="1" destOrd="0" presId="urn:microsoft.com/office/officeart/2005/8/layout/orgChart1"/>
    <dgm:cxn modelId="{FE06D0C5-9E12-4288-AC93-60EDEE532B34}" type="presParOf" srcId="{DBB6F034-9ED3-49EF-B41C-DC526CD1E93A}" destId="{FF2AD945-7D1D-4C16-BCEB-8D271D422B66}" srcOrd="2" destOrd="0" presId="urn:microsoft.com/office/officeart/2005/8/layout/orgChart1"/>
    <dgm:cxn modelId="{AF3A5B87-17E9-48DF-A312-F28D61162838}" type="presParOf" srcId="{BC0E7B3C-7E7D-4414-BA7B-F3F21A40F88D}" destId="{8D30789B-CCCC-48C2-8833-912097146707}" srcOrd="2" destOrd="0" presId="urn:microsoft.com/office/officeart/2005/8/layout/orgChart1"/>
    <dgm:cxn modelId="{92AAD6A2-DF26-477D-83F1-9FDD28F49A0F}" type="presParOf" srcId="{BC0E7B3C-7E7D-4414-BA7B-F3F21A40F88D}" destId="{DC314D15-FE7F-442B-AF86-6B8DD34F7B64}" srcOrd="3" destOrd="0" presId="urn:microsoft.com/office/officeart/2005/8/layout/orgChart1"/>
    <dgm:cxn modelId="{A1F1AEDD-0115-44E4-8F9F-8E2104848B3A}" type="presParOf" srcId="{DC314D15-FE7F-442B-AF86-6B8DD34F7B64}" destId="{BD4333EA-6394-4641-9FAA-31F1F81313D8}" srcOrd="0" destOrd="0" presId="urn:microsoft.com/office/officeart/2005/8/layout/orgChart1"/>
    <dgm:cxn modelId="{7E88C5A2-07AF-4CBA-9F8F-6F08D47C6589}" type="presParOf" srcId="{BD4333EA-6394-4641-9FAA-31F1F81313D8}" destId="{2609FFB0-4C99-4DBE-A56E-0F932BF7844E}" srcOrd="0" destOrd="0" presId="urn:microsoft.com/office/officeart/2005/8/layout/orgChart1"/>
    <dgm:cxn modelId="{84909173-95D5-44EE-A834-8EB97761BDA5}" type="presParOf" srcId="{BD4333EA-6394-4641-9FAA-31F1F81313D8}" destId="{4DB5AE55-B5FC-42AF-B85E-230FF71C6433}" srcOrd="1" destOrd="0" presId="urn:microsoft.com/office/officeart/2005/8/layout/orgChart1"/>
    <dgm:cxn modelId="{144A90B6-EFC2-4144-BBA0-2006550BF540}" type="presParOf" srcId="{DC314D15-FE7F-442B-AF86-6B8DD34F7B64}" destId="{EA158ED4-0523-4184-9EE7-8AC4E32A93B2}" srcOrd="1" destOrd="0" presId="urn:microsoft.com/office/officeart/2005/8/layout/orgChart1"/>
    <dgm:cxn modelId="{C191D75C-19C3-484F-955C-4DBF4FC235EA}" type="presParOf" srcId="{DC314D15-FE7F-442B-AF86-6B8DD34F7B64}" destId="{B80EF07E-D2C3-451E-8D4C-BF8DC924DC34}" srcOrd="2" destOrd="0" presId="urn:microsoft.com/office/officeart/2005/8/layout/orgChart1"/>
    <dgm:cxn modelId="{5CA4D619-F3E1-4DAB-8214-49137ADEC165}" type="presParOf" srcId="{BC0E7B3C-7E7D-4414-BA7B-F3F21A40F88D}" destId="{79346AB3-8A11-4E15-90D6-5BCB4EC13840}" srcOrd="4" destOrd="0" presId="urn:microsoft.com/office/officeart/2005/8/layout/orgChart1"/>
    <dgm:cxn modelId="{BA0352D0-CBF6-47AD-AE7D-00F6BEC43339}" type="presParOf" srcId="{BC0E7B3C-7E7D-4414-BA7B-F3F21A40F88D}" destId="{164A06AD-9986-4FDB-8F14-31BCDAE9B718}" srcOrd="5" destOrd="0" presId="urn:microsoft.com/office/officeart/2005/8/layout/orgChart1"/>
    <dgm:cxn modelId="{E6AA9357-3980-473F-8F2E-AB50BA51785F}" type="presParOf" srcId="{164A06AD-9986-4FDB-8F14-31BCDAE9B718}" destId="{2AFB2DDD-05E8-47FC-9DDD-E7BA86143016}" srcOrd="0" destOrd="0" presId="urn:microsoft.com/office/officeart/2005/8/layout/orgChart1"/>
    <dgm:cxn modelId="{BE560BB9-CFC0-447B-B2E0-A36747DC59B2}" type="presParOf" srcId="{2AFB2DDD-05E8-47FC-9DDD-E7BA86143016}" destId="{8247BFD5-12F9-41AE-AF6C-C4602F692227}" srcOrd="0" destOrd="0" presId="urn:microsoft.com/office/officeart/2005/8/layout/orgChart1"/>
    <dgm:cxn modelId="{6A236F99-5DD6-45DB-9080-3A8A47ED0640}" type="presParOf" srcId="{2AFB2DDD-05E8-47FC-9DDD-E7BA86143016}" destId="{DB984AC4-1F67-4729-AB82-78FBEC855B59}" srcOrd="1" destOrd="0" presId="urn:microsoft.com/office/officeart/2005/8/layout/orgChart1"/>
    <dgm:cxn modelId="{5BA6C849-B603-4AAF-B404-340F2422F15D}" type="presParOf" srcId="{164A06AD-9986-4FDB-8F14-31BCDAE9B718}" destId="{DF6DF6A2-9920-464A-B82D-303DE79BE2E4}" srcOrd="1" destOrd="0" presId="urn:microsoft.com/office/officeart/2005/8/layout/orgChart1"/>
    <dgm:cxn modelId="{AF4C4B78-E5EF-4B6A-9367-11E78D408B3F}" type="presParOf" srcId="{164A06AD-9986-4FDB-8F14-31BCDAE9B718}" destId="{BFD22CF9-9613-4B9C-9441-C1294084E546}" srcOrd="2" destOrd="0" presId="urn:microsoft.com/office/officeart/2005/8/layout/orgChart1"/>
    <dgm:cxn modelId="{55BCCDA9-FD72-49C4-B297-52020B590DFD}" type="presParOf" srcId="{F6BBDCFE-A2A0-40D2-9711-77D998946248}" destId="{56C1193E-814D-4B75-8261-86FAC9390520}" srcOrd="2" destOrd="0" presId="urn:microsoft.com/office/officeart/2005/8/layout/orgChart1"/>
    <dgm:cxn modelId="{7C1B8B62-3C02-4F0C-A175-F942FF02B040}" type="presParOf" srcId="{442CD881-CBCB-4741-B370-C2521EEB1CE1}" destId="{2F76474D-96E7-4D4C-A16D-E2B149BD29DD}" srcOrd="4" destOrd="0" presId="urn:microsoft.com/office/officeart/2005/8/layout/orgChart1"/>
    <dgm:cxn modelId="{9AE844A3-68AF-41FF-9CD1-2C0D2637D408}" type="presParOf" srcId="{442CD881-CBCB-4741-B370-C2521EEB1CE1}" destId="{C83DA71C-0538-472F-88DF-76F4E6103641}" srcOrd="5" destOrd="0" presId="urn:microsoft.com/office/officeart/2005/8/layout/orgChart1"/>
    <dgm:cxn modelId="{F960B5F1-9D82-46FD-9127-E2AE05731B81}" type="presParOf" srcId="{C83DA71C-0538-472F-88DF-76F4E6103641}" destId="{3487F844-D738-49FB-ACF3-B39DADBED297}" srcOrd="0" destOrd="0" presId="urn:microsoft.com/office/officeart/2005/8/layout/orgChart1"/>
    <dgm:cxn modelId="{0B08E1BE-BE40-4C8D-A732-0779840D4965}" type="presParOf" srcId="{3487F844-D738-49FB-ACF3-B39DADBED297}" destId="{95228A64-BF2C-4845-829E-8F4F6B43C95E}" srcOrd="0" destOrd="0" presId="urn:microsoft.com/office/officeart/2005/8/layout/orgChart1"/>
    <dgm:cxn modelId="{454C67C9-94BE-447D-933F-6E0A639A3800}" type="presParOf" srcId="{3487F844-D738-49FB-ACF3-B39DADBED297}" destId="{B577AC17-7928-4F6F-81F8-4EE2BCCBB081}" srcOrd="1" destOrd="0" presId="urn:microsoft.com/office/officeart/2005/8/layout/orgChart1"/>
    <dgm:cxn modelId="{9C6422B1-6222-4763-931B-CB1252E8C94E}" type="presParOf" srcId="{C83DA71C-0538-472F-88DF-76F4E6103641}" destId="{DA12D5F3-68FE-44C9-9FA0-4127C6C0EF20}" srcOrd="1" destOrd="0" presId="urn:microsoft.com/office/officeart/2005/8/layout/orgChart1"/>
    <dgm:cxn modelId="{D88E490C-772F-4D2A-9189-1D1BAB2BB157}" type="presParOf" srcId="{C83DA71C-0538-472F-88DF-76F4E6103641}" destId="{0C512A3D-C3A5-40DD-B8C0-BE30D6123EAD}" srcOrd="2" destOrd="0" presId="urn:microsoft.com/office/officeart/2005/8/layout/orgChart1"/>
    <dgm:cxn modelId="{45E7CA64-1280-44FC-837B-C0F71B3813B4}" type="presParOf" srcId="{F60CC487-522B-4848-A080-32F5573DB014}" destId="{74C2E61B-63EC-48AE-8191-154842348622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BCE3193-0103-4BDF-A679-62D25CE50429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</dgm:pt>
    <dgm:pt modelId="{35EEF0A0-129B-4279-B6E8-00B0E4702B0E}">
      <dgm:prSet/>
      <dgm:spPr>
        <a:solidFill>
          <a:srgbClr val="6699FF"/>
        </a:solidFill>
      </dgm:spPr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>
              <a:srgbClr val="000000"/>
            </a:buClr>
            <a:buSzPct val="100000"/>
            <a:buFont typeface="Times New Roman" pitchFamily="18" charset="0"/>
            <a:buNone/>
            <a:tabLst/>
          </a:pPr>
          <a:r>
            <a:rPr kumimoji="0" lang="cs-CZ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  <a:cs typeface="Lucida Sans Unicode" pitchFamily="34" charset="0"/>
            </a:rPr>
            <a:t>Usazené horniny</a:t>
          </a:r>
        </a:p>
      </dgm:t>
    </dgm:pt>
    <dgm:pt modelId="{DB6C2F5D-01A3-4500-835F-9AF2E0DF11EC}" type="parTrans" cxnId="{FB06FEB7-9B84-41B7-99BB-449EBF6961CD}">
      <dgm:prSet/>
      <dgm:spPr/>
      <dgm:t>
        <a:bodyPr/>
        <a:lstStyle/>
        <a:p>
          <a:endParaRPr lang="cs-CZ"/>
        </a:p>
      </dgm:t>
    </dgm:pt>
    <dgm:pt modelId="{AF9409C5-3322-4114-A6A8-DD9B0C45558E}" type="sibTrans" cxnId="{FB06FEB7-9B84-41B7-99BB-449EBF6961CD}">
      <dgm:prSet/>
      <dgm:spPr/>
      <dgm:t>
        <a:bodyPr/>
        <a:lstStyle/>
        <a:p>
          <a:endParaRPr lang="cs-CZ"/>
        </a:p>
      </dgm:t>
    </dgm:pt>
    <dgm:pt modelId="{4101A501-B6DD-4C6F-9FE3-48382F11887F}">
      <dgm:prSet/>
      <dgm:spPr>
        <a:solidFill>
          <a:srgbClr val="9999FF"/>
        </a:solidFill>
      </dgm:spPr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>
              <a:srgbClr val="000000"/>
            </a:buClr>
            <a:buSzPct val="100000"/>
            <a:buFont typeface="Times New Roman" pitchFamily="18" charset="0"/>
            <a:buNone/>
            <a:tabLst/>
          </a:pPr>
          <a:r>
            <a:rPr kumimoji="0" lang="cs-CZ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  <a:cs typeface="Lucida Sans Unicode" pitchFamily="34" charset="0"/>
            </a:rPr>
            <a:t>úlomkovité</a:t>
          </a:r>
        </a:p>
      </dgm:t>
    </dgm:pt>
    <dgm:pt modelId="{AFFB14C5-643D-4646-97F9-5E563E473190}" type="parTrans" cxnId="{9E703171-4F10-4208-8966-9F65A8930BFD}">
      <dgm:prSet/>
      <dgm:spPr/>
      <dgm:t>
        <a:bodyPr/>
        <a:lstStyle/>
        <a:p>
          <a:endParaRPr lang="cs-CZ"/>
        </a:p>
      </dgm:t>
    </dgm:pt>
    <dgm:pt modelId="{0728D2C9-043F-40DF-9667-206634848D6E}" type="sibTrans" cxnId="{9E703171-4F10-4208-8966-9F65A8930BFD}">
      <dgm:prSet/>
      <dgm:spPr/>
      <dgm:t>
        <a:bodyPr/>
        <a:lstStyle/>
        <a:p>
          <a:endParaRPr lang="cs-CZ"/>
        </a:p>
      </dgm:t>
    </dgm:pt>
    <dgm:pt modelId="{8130C993-06B3-4C47-8703-56C67B758B03}">
      <dgm:prSet/>
      <dgm:spPr>
        <a:solidFill>
          <a:srgbClr val="33CCFF"/>
        </a:solidFill>
      </dgm:spPr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>
              <a:srgbClr val="000000"/>
            </a:buClr>
            <a:buSzPct val="100000"/>
            <a:buFont typeface="Times New Roman" pitchFamily="18" charset="0"/>
            <a:buNone/>
            <a:tabLst/>
          </a:pPr>
          <a:r>
            <a:rPr kumimoji="0" lang="cs-CZ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  <a:cs typeface="Lucida Sans Unicode" pitchFamily="34" charset="0"/>
            </a:rPr>
            <a:t>organogenní</a:t>
          </a:r>
        </a:p>
      </dgm:t>
    </dgm:pt>
    <dgm:pt modelId="{B93489AD-9E65-4F56-AA78-AAF16FB74C57}" type="parTrans" cxnId="{CFD968F1-6169-49EE-A78A-72F2410E4CED}">
      <dgm:prSet/>
      <dgm:spPr/>
      <dgm:t>
        <a:bodyPr/>
        <a:lstStyle/>
        <a:p>
          <a:endParaRPr lang="cs-CZ"/>
        </a:p>
      </dgm:t>
    </dgm:pt>
    <dgm:pt modelId="{19ECFD63-7E29-48A3-B7F2-F46516676B2F}" type="sibTrans" cxnId="{CFD968F1-6169-49EE-A78A-72F2410E4CED}">
      <dgm:prSet/>
      <dgm:spPr/>
      <dgm:t>
        <a:bodyPr/>
        <a:lstStyle/>
        <a:p>
          <a:endParaRPr lang="cs-CZ"/>
        </a:p>
      </dgm:t>
    </dgm:pt>
    <dgm:pt modelId="{99589600-C5C2-40B6-BE80-80A6BA644137}">
      <dgm:prSet/>
      <dgm:spPr>
        <a:solidFill>
          <a:srgbClr val="0099FF"/>
        </a:solidFill>
      </dgm:spPr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>
              <a:srgbClr val="000000"/>
            </a:buClr>
            <a:buSzPct val="100000"/>
            <a:buFont typeface="Times New Roman" pitchFamily="18" charset="0"/>
            <a:buNone/>
            <a:tabLst/>
          </a:pPr>
          <a:r>
            <a:rPr kumimoji="0" lang="cs-CZ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  <a:cs typeface="Lucida Sans Unicode" pitchFamily="34" charset="0"/>
            </a:rPr>
            <a:t>chemické</a:t>
          </a:r>
        </a:p>
      </dgm:t>
    </dgm:pt>
    <dgm:pt modelId="{7AE8CC86-CC2B-46A0-ABAF-2CCAB67652CA}" type="parTrans" cxnId="{0E8155FF-4E1F-4663-A94B-7347104B23B3}">
      <dgm:prSet/>
      <dgm:spPr/>
      <dgm:t>
        <a:bodyPr/>
        <a:lstStyle/>
        <a:p>
          <a:endParaRPr lang="cs-CZ"/>
        </a:p>
      </dgm:t>
    </dgm:pt>
    <dgm:pt modelId="{F3F6E740-CD44-41CB-8188-A2D1052FC532}" type="sibTrans" cxnId="{0E8155FF-4E1F-4663-A94B-7347104B23B3}">
      <dgm:prSet/>
      <dgm:spPr/>
      <dgm:t>
        <a:bodyPr/>
        <a:lstStyle/>
        <a:p>
          <a:endParaRPr lang="cs-CZ"/>
        </a:p>
      </dgm:t>
    </dgm:pt>
    <dgm:pt modelId="{219454B4-CF96-4304-9D28-7ABED99DCF0C}" type="pres">
      <dgm:prSet presAssocID="{DBCE3193-0103-4BDF-A679-62D25CE50429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2C49E00A-CA2C-4000-9185-76FA7C530D8E}" type="pres">
      <dgm:prSet presAssocID="{35EEF0A0-129B-4279-B6E8-00B0E4702B0E}" presName="hierRoot1" presStyleCnt="0">
        <dgm:presLayoutVars>
          <dgm:hierBranch/>
        </dgm:presLayoutVars>
      </dgm:prSet>
      <dgm:spPr/>
    </dgm:pt>
    <dgm:pt modelId="{ADC353FE-E684-4DC5-82AC-E0308E97CEE0}" type="pres">
      <dgm:prSet presAssocID="{35EEF0A0-129B-4279-B6E8-00B0E4702B0E}" presName="rootComposite1" presStyleCnt="0"/>
      <dgm:spPr/>
    </dgm:pt>
    <dgm:pt modelId="{35404AC8-E41D-4C3E-81CF-6C32D4D4FA27}" type="pres">
      <dgm:prSet presAssocID="{35EEF0A0-129B-4279-B6E8-00B0E4702B0E}" presName="rootText1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9D9F4F2-FB58-463B-8999-91D0F332A9E6}" type="pres">
      <dgm:prSet presAssocID="{35EEF0A0-129B-4279-B6E8-00B0E4702B0E}" presName="rootConnector1" presStyleLbl="node1" presStyleIdx="0" presStyleCnt="0"/>
      <dgm:spPr/>
      <dgm:t>
        <a:bodyPr/>
        <a:lstStyle/>
        <a:p>
          <a:endParaRPr lang="cs-CZ"/>
        </a:p>
      </dgm:t>
    </dgm:pt>
    <dgm:pt modelId="{4B3916E2-8BE9-460D-9BFE-0B3C64131D8C}" type="pres">
      <dgm:prSet presAssocID="{35EEF0A0-129B-4279-B6E8-00B0E4702B0E}" presName="hierChild2" presStyleCnt="0"/>
      <dgm:spPr/>
    </dgm:pt>
    <dgm:pt modelId="{33EA43AF-DFF7-42DC-BC68-56C03829DAA4}" type="pres">
      <dgm:prSet presAssocID="{AFFB14C5-643D-4646-97F9-5E563E473190}" presName="Name35" presStyleLbl="parChTrans1D2" presStyleIdx="0" presStyleCnt="3"/>
      <dgm:spPr/>
      <dgm:t>
        <a:bodyPr/>
        <a:lstStyle/>
        <a:p>
          <a:endParaRPr lang="cs-CZ"/>
        </a:p>
      </dgm:t>
    </dgm:pt>
    <dgm:pt modelId="{21DAD96E-14EE-446E-9CA5-06C291A85BF5}" type="pres">
      <dgm:prSet presAssocID="{4101A501-B6DD-4C6F-9FE3-48382F11887F}" presName="hierRoot2" presStyleCnt="0">
        <dgm:presLayoutVars>
          <dgm:hierBranch/>
        </dgm:presLayoutVars>
      </dgm:prSet>
      <dgm:spPr/>
    </dgm:pt>
    <dgm:pt modelId="{3394D008-F44E-4B93-B064-B29B0177B004}" type="pres">
      <dgm:prSet presAssocID="{4101A501-B6DD-4C6F-9FE3-48382F11887F}" presName="rootComposite" presStyleCnt="0"/>
      <dgm:spPr/>
    </dgm:pt>
    <dgm:pt modelId="{D1CDDC5D-25EA-4A49-A117-16460DA931DB}" type="pres">
      <dgm:prSet presAssocID="{4101A501-B6DD-4C6F-9FE3-48382F11887F}" presName="rootText" presStyleLbl="node2" presStyleIdx="0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CBC49694-0B9A-47B1-B407-81831E8AC1AF}" type="pres">
      <dgm:prSet presAssocID="{4101A501-B6DD-4C6F-9FE3-48382F11887F}" presName="rootConnector" presStyleLbl="node2" presStyleIdx="0" presStyleCnt="3"/>
      <dgm:spPr/>
      <dgm:t>
        <a:bodyPr/>
        <a:lstStyle/>
        <a:p>
          <a:endParaRPr lang="cs-CZ"/>
        </a:p>
      </dgm:t>
    </dgm:pt>
    <dgm:pt modelId="{790E48CB-7170-426A-AAC8-0287E624BDF7}" type="pres">
      <dgm:prSet presAssocID="{4101A501-B6DD-4C6F-9FE3-48382F11887F}" presName="hierChild4" presStyleCnt="0"/>
      <dgm:spPr/>
    </dgm:pt>
    <dgm:pt modelId="{76F8B6F9-F136-4FA0-A48B-EAFC04A95AF4}" type="pres">
      <dgm:prSet presAssocID="{4101A501-B6DD-4C6F-9FE3-48382F11887F}" presName="hierChild5" presStyleCnt="0"/>
      <dgm:spPr/>
    </dgm:pt>
    <dgm:pt modelId="{7FB47FED-166A-4AFC-8805-1A5182456591}" type="pres">
      <dgm:prSet presAssocID="{B93489AD-9E65-4F56-AA78-AAF16FB74C57}" presName="Name35" presStyleLbl="parChTrans1D2" presStyleIdx="1" presStyleCnt="3"/>
      <dgm:spPr/>
      <dgm:t>
        <a:bodyPr/>
        <a:lstStyle/>
        <a:p>
          <a:endParaRPr lang="cs-CZ"/>
        </a:p>
      </dgm:t>
    </dgm:pt>
    <dgm:pt modelId="{6E40BB07-CE86-4247-BD6D-9D263D02D80A}" type="pres">
      <dgm:prSet presAssocID="{8130C993-06B3-4C47-8703-56C67B758B03}" presName="hierRoot2" presStyleCnt="0">
        <dgm:presLayoutVars>
          <dgm:hierBranch/>
        </dgm:presLayoutVars>
      </dgm:prSet>
      <dgm:spPr/>
    </dgm:pt>
    <dgm:pt modelId="{E88D05D5-3D79-44AD-9AAA-548632FEFA03}" type="pres">
      <dgm:prSet presAssocID="{8130C993-06B3-4C47-8703-56C67B758B03}" presName="rootComposite" presStyleCnt="0"/>
      <dgm:spPr/>
    </dgm:pt>
    <dgm:pt modelId="{7BE87722-B27A-4119-B940-190045FB0C04}" type="pres">
      <dgm:prSet presAssocID="{8130C993-06B3-4C47-8703-56C67B758B03}" presName="rootText" presStyleLbl="node2" presStyleIdx="1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D2B6E17-E4B1-4B59-A991-35CF6874865C}" type="pres">
      <dgm:prSet presAssocID="{8130C993-06B3-4C47-8703-56C67B758B03}" presName="rootConnector" presStyleLbl="node2" presStyleIdx="1" presStyleCnt="3"/>
      <dgm:spPr/>
      <dgm:t>
        <a:bodyPr/>
        <a:lstStyle/>
        <a:p>
          <a:endParaRPr lang="cs-CZ"/>
        </a:p>
      </dgm:t>
    </dgm:pt>
    <dgm:pt modelId="{68349E47-5107-4FAD-AC0A-F374388961BE}" type="pres">
      <dgm:prSet presAssocID="{8130C993-06B3-4C47-8703-56C67B758B03}" presName="hierChild4" presStyleCnt="0"/>
      <dgm:spPr/>
    </dgm:pt>
    <dgm:pt modelId="{836F7FE0-148B-4BD4-B2E6-34955A263B92}" type="pres">
      <dgm:prSet presAssocID="{8130C993-06B3-4C47-8703-56C67B758B03}" presName="hierChild5" presStyleCnt="0"/>
      <dgm:spPr/>
    </dgm:pt>
    <dgm:pt modelId="{9B21648B-104F-4BF0-ADF0-94ABB8B6D879}" type="pres">
      <dgm:prSet presAssocID="{7AE8CC86-CC2B-46A0-ABAF-2CCAB67652CA}" presName="Name35" presStyleLbl="parChTrans1D2" presStyleIdx="2" presStyleCnt="3"/>
      <dgm:spPr/>
      <dgm:t>
        <a:bodyPr/>
        <a:lstStyle/>
        <a:p>
          <a:endParaRPr lang="cs-CZ"/>
        </a:p>
      </dgm:t>
    </dgm:pt>
    <dgm:pt modelId="{0F61898E-9804-4148-8E18-3B0E66C2D6DC}" type="pres">
      <dgm:prSet presAssocID="{99589600-C5C2-40B6-BE80-80A6BA644137}" presName="hierRoot2" presStyleCnt="0">
        <dgm:presLayoutVars>
          <dgm:hierBranch/>
        </dgm:presLayoutVars>
      </dgm:prSet>
      <dgm:spPr/>
    </dgm:pt>
    <dgm:pt modelId="{02AD456F-869B-4FDF-AE24-8CDC28CD757F}" type="pres">
      <dgm:prSet presAssocID="{99589600-C5C2-40B6-BE80-80A6BA644137}" presName="rootComposite" presStyleCnt="0"/>
      <dgm:spPr/>
    </dgm:pt>
    <dgm:pt modelId="{36D268D9-EE68-4061-8AC3-9321DBDF67E7}" type="pres">
      <dgm:prSet presAssocID="{99589600-C5C2-40B6-BE80-80A6BA644137}" presName="rootText" presStyleLbl="node2" presStyleIdx="2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59417BB1-8A5F-4B93-A68A-553729F84711}" type="pres">
      <dgm:prSet presAssocID="{99589600-C5C2-40B6-BE80-80A6BA644137}" presName="rootConnector" presStyleLbl="node2" presStyleIdx="2" presStyleCnt="3"/>
      <dgm:spPr/>
      <dgm:t>
        <a:bodyPr/>
        <a:lstStyle/>
        <a:p>
          <a:endParaRPr lang="cs-CZ"/>
        </a:p>
      </dgm:t>
    </dgm:pt>
    <dgm:pt modelId="{36AE0C35-FB57-4568-8DC5-EC2070555F9A}" type="pres">
      <dgm:prSet presAssocID="{99589600-C5C2-40B6-BE80-80A6BA644137}" presName="hierChild4" presStyleCnt="0"/>
      <dgm:spPr/>
    </dgm:pt>
    <dgm:pt modelId="{9778EDFC-1CE5-4820-AFF0-81D049225282}" type="pres">
      <dgm:prSet presAssocID="{99589600-C5C2-40B6-BE80-80A6BA644137}" presName="hierChild5" presStyleCnt="0"/>
      <dgm:spPr/>
    </dgm:pt>
    <dgm:pt modelId="{EC201867-2AE8-46D4-AEFA-A95957A4FBEB}" type="pres">
      <dgm:prSet presAssocID="{35EEF0A0-129B-4279-B6E8-00B0E4702B0E}" presName="hierChild3" presStyleCnt="0"/>
      <dgm:spPr/>
    </dgm:pt>
  </dgm:ptLst>
  <dgm:cxnLst>
    <dgm:cxn modelId="{53BBA9D5-AE96-43F2-BAE9-17182D297769}" type="presOf" srcId="{B93489AD-9E65-4F56-AA78-AAF16FB74C57}" destId="{7FB47FED-166A-4AFC-8805-1A5182456591}" srcOrd="0" destOrd="0" presId="urn:microsoft.com/office/officeart/2005/8/layout/orgChart1"/>
    <dgm:cxn modelId="{DD050F3E-586E-407D-B45A-0242ACCC1096}" type="presOf" srcId="{4101A501-B6DD-4C6F-9FE3-48382F11887F}" destId="{D1CDDC5D-25EA-4A49-A117-16460DA931DB}" srcOrd="0" destOrd="0" presId="urn:microsoft.com/office/officeart/2005/8/layout/orgChart1"/>
    <dgm:cxn modelId="{BAB824BB-5EC7-4D50-AB0C-52538EDD7054}" type="presOf" srcId="{8130C993-06B3-4C47-8703-56C67B758B03}" destId="{7BE87722-B27A-4119-B940-190045FB0C04}" srcOrd="0" destOrd="0" presId="urn:microsoft.com/office/officeart/2005/8/layout/orgChart1"/>
    <dgm:cxn modelId="{CA54A319-AFCF-47CD-9EEB-ABC122170D9C}" type="presOf" srcId="{8130C993-06B3-4C47-8703-56C67B758B03}" destId="{ED2B6E17-E4B1-4B59-A991-35CF6874865C}" srcOrd="1" destOrd="0" presId="urn:microsoft.com/office/officeart/2005/8/layout/orgChart1"/>
    <dgm:cxn modelId="{FB06FEB7-9B84-41B7-99BB-449EBF6961CD}" srcId="{DBCE3193-0103-4BDF-A679-62D25CE50429}" destId="{35EEF0A0-129B-4279-B6E8-00B0E4702B0E}" srcOrd="0" destOrd="0" parTransId="{DB6C2F5D-01A3-4500-835F-9AF2E0DF11EC}" sibTransId="{AF9409C5-3322-4114-A6A8-DD9B0C45558E}"/>
    <dgm:cxn modelId="{D1E796F4-CB1D-4FE1-A40F-064FA79E6A7F}" type="presOf" srcId="{99589600-C5C2-40B6-BE80-80A6BA644137}" destId="{59417BB1-8A5F-4B93-A68A-553729F84711}" srcOrd="1" destOrd="0" presId="urn:microsoft.com/office/officeart/2005/8/layout/orgChart1"/>
    <dgm:cxn modelId="{7D992686-EDC4-4FD1-A5CC-C32063255F68}" type="presOf" srcId="{99589600-C5C2-40B6-BE80-80A6BA644137}" destId="{36D268D9-EE68-4061-8AC3-9321DBDF67E7}" srcOrd="0" destOrd="0" presId="urn:microsoft.com/office/officeart/2005/8/layout/orgChart1"/>
    <dgm:cxn modelId="{0E8155FF-4E1F-4663-A94B-7347104B23B3}" srcId="{35EEF0A0-129B-4279-B6E8-00B0E4702B0E}" destId="{99589600-C5C2-40B6-BE80-80A6BA644137}" srcOrd="2" destOrd="0" parTransId="{7AE8CC86-CC2B-46A0-ABAF-2CCAB67652CA}" sibTransId="{F3F6E740-CD44-41CB-8188-A2D1052FC532}"/>
    <dgm:cxn modelId="{9E703171-4F10-4208-8966-9F65A8930BFD}" srcId="{35EEF0A0-129B-4279-B6E8-00B0E4702B0E}" destId="{4101A501-B6DD-4C6F-9FE3-48382F11887F}" srcOrd="0" destOrd="0" parTransId="{AFFB14C5-643D-4646-97F9-5E563E473190}" sibTransId="{0728D2C9-043F-40DF-9667-206634848D6E}"/>
    <dgm:cxn modelId="{7E10706E-491D-4E09-85CC-783760585292}" type="presOf" srcId="{35EEF0A0-129B-4279-B6E8-00B0E4702B0E}" destId="{19D9F4F2-FB58-463B-8999-91D0F332A9E6}" srcOrd="1" destOrd="0" presId="urn:microsoft.com/office/officeart/2005/8/layout/orgChart1"/>
    <dgm:cxn modelId="{CFD968F1-6169-49EE-A78A-72F2410E4CED}" srcId="{35EEF0A0-129B-4279-B6E8-00B0E4702B0E}" destId="{8130C993-06B3-4C47-8703-56C67B758B03}" srcOrd="1" destOrd="0" parTransId="{B93489AD-9E65-4F56-AA78-AAF16FB74C57}" sibTransId="{19ECFD63-7E29-48A3-B7F2-F46516676B2F}"/>
    <dgm:cxn modelId="{89963CA9-5ED1-4D43-8BCA-E98ECACE190A}" type="presOf" srcId="{AFFB14C5-643D-4646-97F9-5E563E473190}" destId="{33EA43AF-DFF7-42DC-BC68-56C03829DAA4}" srcOrd="0" destOrd="0" presId="urn:microsoft.com/office/officeart/2005/8/layout/orgChart1"/>
    <dgm:cxn modelId="{FB90055F-D481-491A-B946-FDE551D5A3E1}" type="presOf" srcId="{35EEF0A0-129B-4279-B6E8-00B0E4702B0E}" destId="{35404AC8-E41D-4C3E-81CF-6C32D4D4FA27}" srcOrd="0" destOrd="0" presId="urn:microsoft.com/office/officeart/2005/8/layout/orgChart1"/>
    <dgm:cxn modelId="{926FA995-E64F-44F3-AD2F-5C3EC59152E0}" type="presOf" srcId="{4101A501-B6DD-4C6F-9FE3-48382F11887F}" destId="{CBC49694-0B9A-47B1-B407-81831E8AC1AF}" srcOrd="1" destOrd="0" presId="urn:microsoft.com/office/officeart/2005/8/layout/orgChart1"/>
    <dgm:cxn modelId="{0C4FD8F8-0B11-403A-8EBD-3CCE5FE8F2F1}" type="presOf" srcId="{7AE8CC86-CC2B-46A0-ABAF-2CCAB67652CA}" destId="{9B21648B-104F-4BF0-ADF0-94ABB8B6D879}" srcOrd="0" destOrd="0" presId="urn:microsoft.com/office/officeart/2005/8/layout/orgChart1"/>
    <dgm:cxn modelId="{C8AAFC2B-9888-4B9A-85E5-A0E9ECAB0566}" type="presOf" srcId="{DBCE3193-0103-4BDF-A679-62D25CE50429}" destId="{219454B4-CF96-4304-9D28-7ABED99DCF0C}" srcOrd="0" destOrd="0" presId="urn:microsoft.com/office/officeart/2005/8/layout/orgChart1"/>
    <dgm:cxn modelId="{2B88BD6C-7974-416C-BEA0-04E5BFF1E7B9}" type="presParOf" srcId="{219454B4-CF96-4304-9D28-7ABED99DCF0C}" destId="{2C49E00A-CA2C-4000-9185-76FA7C530D8E}" srcOrd="0" destOrd="0" presId="urn:microsoft.com/office/officeart/2005/8/layout/orgChart1"/>
    <dgm:cxn modelId="{8D1EDC1D-151F-4E0A-A37D-BC78DD4EBB27}" type="presParOf" srcId="{2C49E00A-CA2C-4000-9185-76FA7C530D8E}" destId="{ADC353FE-E684-4DC5-82AC-E0308E97CEE0}" srcOrd="0" destOrd="0" presId="urn:microsoft.com/office/officeart/2005/8/layout/orgChart1"/>
    <dgm:cxn modelId="{A790159D-9897-4F1D-B63E-89A1F7AB5C34}" type="presParOf" srcId="{ADC353FE-E684-4DC5-82AC-E0308E97CEE0}" destId="{35404AC8-E41D-4C3E-81CF-6C32D4D4FA27}" srcOrd="0" destOrd="0" presId="urn:microsoft.com/office/officeart/2005/8/layout/orgChart1"/>
    <dgm:cxn modelId="{F967BEBD-10AA-42D9-9F29-511DE24FEA31}" type="presParOf" srcId="{ADC353FE-E684-4DC5-82AC-E0308E97CEE0}" destId="{19D9F4F2-FB58-463B-8999-91D0F332A9E6}" srcOrd="1" destOrd="0" presId="urn:microsoft.com/office/officeart/2005/8/layout/orgChart1"/>
    <dgm:cxn modelId="{A064E9F9-45CF-4BFA-8436-2D7940969D9C}" type="presParOf" srcId="{2C49E00A-CA2C-4000-9185-76FA7C530D8E}" destId="{4B3916E2-8BE9-460D-9BFE-0B3C64131D8C}" srcOrd="1" destOrd="0" presId="urn:microsoft.com/office/officeart/2005/8/layout/orgChart1"/>
    <dgm:cxn modelId="{11E46667-41B3-4B58-8475-F0B28E49CFEE}" type="presParOf" srcId="{4B3916E2-8BE9-460D-9BFE-0B3C64131D8C}" destId="{33EA43AF-DFF7-42DC-BC68-56C03829DAA4}" srcOrd="0" destOrd="0" presId="urn:microsoft.com/office/officeart/2005/8/layout/orgChart1"/>
    <dgm:cxn modelId="{FC23C021-35BF-4841-8B92-5723A3632512}" type="presParOf" srcId="{4B3916E2-8BE9-460D-9BFE-0B3C64131D8C}" destId="{21DAD96E-14EE-446E-9CA5-06C291A85BF5}" srcOrd="1" destOrd="0" presId="urn:microsoft.com/office/officeart/2005/8/layout/orgChart1"/>
    <dgm:cxn modelId="{5434675D-D4D9-4D6B-B836-60A040B7391D}" type="presParOf" srcId="{21DAD96E-14EE-446E-9CA5-06C291A85BF5}" destId="{3394D008-F44E-4B93-B064-B29B0177B004}" srcOrd="0" destOrd="0" presId="urn:microsoft.com/office/officeart/2005/8/layout/orgChart1"/>
    <dgm:cxn modelId="{C52FBFF9-452E-4D44-BCE2-AB9070D4F9D1}" type="presParOf" srcId="{3394D008-F44E-4B93-B064-B29B0177B004}" destId="{D1CDDC5D-25EA-4A49-A117-16460DA931DB}" srcOrd="0" destOrd="0" presId="urn:microsoft.com/office/officeart/2005/8/layout/orgChart1"/>
    <dgm:cxn modelId="{285C6CCA-8290-4378-8978-2389DFB06E7F}" type="presParOf" srcId="{3394D008-F44E-4B93-B064-B29B0177B004}" destId="{CBC49694-0B9A-47B1-B407-81831E8AC1AF}" srcOrd="1" destOrd="0" presId="urn:microsoft.com/office/officeart/2005/8/layout/orgChart1"/>
    <dgm:cxn modelId="{5AFE8B03-7302-4520-8A89-B9302C3501A6}" type="presParOf" srcId="{21DAD96E-14EE-446E-9CA5-06C291A85BF5}" destId="{790E48CB-7170-426A-AAC8-0287E624BDF7}" srcOrd="1" destOrd="0" presId="urn:microsoft.com/office/officeart/2005/8/layout/orgChart1"/>
    <dgm:cxn modelId="{A14B183B-176E-4205-AF67-E8D1EEB99E01}" type="presParOf" srcId="{21DAD96E-14EE-446E-9CA5-06C291A85BF5}" destId="{76F8B6F9-F136-4FA0-A48B-EAFC04A95AF4}" srcOrd="2" destOrd="0" presId="urn:microsoft.com/office/officeart/2005/8/layout/orgChart1"/>
    <dgm:cxn modelId="{35A40960-119C-4AC0-878F-3DC20CF176AF}" type="presParOf" srcId="{4B3916E2-8BE9-460D-9BFE-0B3C64131D8C}" destId="{7FB47FED-166A-4AFC-8805-1A5182456591}" srcOrd="2" destOrd="0" presId="urn:microsoft.com/office/officeart/2005/8/layout/orgChart1"/>
    <dgm:cxn modelId="{0F22FC85-EC57-4B06-8584-A92CA8F840DF}" type="presParOf" srcId="{4B3916E2-8BE9-460D-9BFE-0B3C64131D8C}" destId="{6E40BB07-CE86-4247-BD6D-9D263D02D80A}" srcOrd="3" destOrd="0" presId="urn:microsoft.com/office/officeart/2005/8/layout/orgChart1"/>
    <dgm:cxn modelId="{6B3FD9B6-0A5A-469B-B50E-9BF7C1B70241}" type="presParOf" srcId="{6E40BB07-CE86-4247-BD6D-9D263D02D80A}" destId="{E88D05D5-3D79-44AD-9AAA-548632FEFA03}" srcOrd="0" destOrd="0" presId="urn:microsoft.com/office/officeart/2005/8/layout/orgChart1"/>
    <dgm:cxn modelId="{B7E51143-B1FD-4724-8231-B11FE42E8ABE}" type="presParOf" srcId="{E88D05D5-3D79-44AD-9AAA-548632FEFA03}" destId="{7BE87722-B27A-4119-B940-190045FB0C04}" srcOrd="0" destOrd="0" presId="urn:microsoft.com/office/officeart/2005/8/layout/orgChart1"/>
    <dgm:cxn modelId="{2CC45AD5-DA7A-4ABD-BCB6-C02E96EFE96B}" type="presParOf" srcId="{E88D05D5-3D79-44AD-9AAA-548632FEFA03}" destId="{ED2B6E17-E4B1-4B59-A991-35CF6874865C}" srcOrd="1" destOrd="0" presId="urn:microsoft.com/office/officeart/2005/8/layout/orgChart1"/>
    <dgm:cxn modelId="{09B4BC5D-AC61-4405-89A8-FFD3DAAAEE82}" type="presParOf" srcId="{6E40BB07-CE86-4247-BD6D-9D263D02D80A}" destId="{68349E47-5107-4FAD-AC0A-F374388961BE}" srcOrd="1" destOrd="0" presId="urn:microsoft.com/office/officeart/2005/8/layout/orgChart1"/>
    <dgm:cxn modelId="{F25FA4FE-3941-4F43-BC6C-AC7BE1631016}" type="presParOf" srcId="{6E40BB07-CE86-4247-BD6D-9D263D02D80A}" destId="{836F7FE0-148B-4BD4-B2E6-34955A263B92}" srcOrd="2" destOrd="0" presId="urn:microsoft.com/office/officeart/2005/8/layout/orgChart1"/>
    <dgm:cxn modelId="{E34C6E99-E07F-4CDE-B0AB-8429D58F2C4C}" type="presParOf" srcId="{4B3916E2-8BE9-460D-9BFE-0B3C64131D8C}" destId="{9B21648B-104F-4BF0-ADF0-94ABB8B6D879}" srcOrd="4" destOrd="0" presId="urn:microsoft.com/office/officeart/2005/8/layout/orgChart1"/>
    <dgm:cxn modelId="{2343C1AF-3C1D-4263-8AF3-029CD8FAB361}" type="presParOf" srcId="{4B3916E2-8BE9-460D-9BFE-0B3C64131D8C}" destId="{0F61898E-9804-4148-8E18-3B0E66C2D6DC}" srcOrd="5" destOrd="0" presId="urn:microsoft.com/office/officeart/2005/8/layout/orgChart1"/>
    <dgm:cxn modelId="{18C03592-1AE0-4688-9F79-DB16BC5C760D}" type="presParOf" srcId="{0F61898E-9804-4148-8E18-3B0E66C2D6DC}" destId="{02AD456F-869B-4FDF-AE24-8CDC28CD757F}" srcOrd="0" destOrd="0" presId="urn:microsoft.com/office/officeart/2005/8/layout/orgChart1"/>
    <dgm:cxn modelId="{67F3C50B-D0A1-49B3-942C-8EE7D1CCF4D2}" type="presParOf" srcId="{02AD456F-869B-4FDF-AE24-8CDC28CD757F}" destId="{36D268D9-EE68-4061-8AC3-9321DBDF67E7}" srcOrd="0" destOrd="0" presId="urn:microsoft.com/office/officeart/2005/8/layout/orgChart1"/>
    <dgm:cxn modelId="{E08E8699-8F71-47FE-9E8C-94248B613DF2}" type="presParOf" srcId="{02AD456F-869B-4FDF-AE24-8CDC28CD757F}" destId="{59417BB1-8A5F-4B93-A68A-553729F84711}" srcOrd="1" destOrd="0" presId="urn:microsoft.com/office/officeart/2005/8/layout/orgChart1"/>
    <dgm:cxn modelId="{ACC3DA97-395E-494B-B956-F7F295FC2BE5}" type="presParOf" srcId="{0F61898E-9804-4148-8E18-3B0E66C2D6DC}" destId="{36AE0C35-FB57-4568-8DC5-EC2070555F9A}" srcOrd="1" destOrd="0" presId="urn:microsoft.com/office/officeart/2005/8/layout/orgChart1"/>
    <dgm:cxn modelId="{921ED2BE-4490-42D1-8644-836C2145677D}" type="presParOf" srcId="{0F61898E-9804-4148-8E18-3B0E66C2D6DC}" destId="{9778EDFC-1CE5-4820-AFF0-81D049225282}" srcOrd="2" destOrd="0" presId="urn:microsoft.com/office/officeart/2005/8/layout/orgChart1"/>
    <dgm:cxn modelId="{16F5F676-E5A7-435F-A32B-CE60DAB632F1}" type="presParOf" srcId="{2C49E00A-CA2C-4000-9185-76FA7C530D8E}" destId="{EC201867-2AE8-46D4-AEFA-A95957A4FBEB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F76474D-96E7-4D4C-A16D-E2B149BD29DD}">
      <dsp:nvSpPr>
        <dsp:cNvPr id="0" name=""/>
        <dsp:cNvSpPr/>
      </dsp:nvSpPr>
      <dsp:spPr>
        <a:xfrm>
          <a:off x="4946575" y="1494278"/>
          <a:ext cx="3249884" cy="32230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61151"/>
              </a:lnTo>
              <a:lnTo>
                <a:pt x="3249884" y="161151"/>
              </a:lnTo>
              <a:lnTo>
                <a:pt x="3249884" y="322302"/>
              </a:lnTo>
            </a:path>
          </a:pathLst>
        </a:custGeom>
        <a:noFill/>
        <a:ln w="2642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9346AB3-8A11-4E15-90D6-5BCB4EC13840}">
      <dsp:nvSpPr>
        <dsp:cNvPr id="0" name=""/>
        <dsp:cNvSpPr/>
      </dsp:nvSpPr>
      <dsp:spPr>
        <a:xfrm>
          <a:off x="6339383" y="2583968"/>
          <a:ext cx="1857076" cy="32230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61151"/>
              </a:lnTo>
              <a:lnTo>
                <a:pt x="1857076" y="161151"/>
              </a:lnTo>
              <a:lnTo>
                <a:pt x="1857076" y="322302"/>
              </a:lnTo>
            </a:path>
          </a:pathLst>
        </a:custGeom>
        <a:noFill/>
        <a:ln w="26425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D30789B-CCCC-48C2-8833-912097146707}">
      <dsp:nvSpPr>
        <dsp:cNvPr id="0" name=""/>
        <dsp:cNvSpPr/>
      </dsp:nvSpPr>
      <dsp:spPr>
        <a:xfrm>
          <a:off x="6293663" y="2583968"/>
          <a:ext cx="91440" cy="322302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22302"/>
              </a:lnTo>
            </a:path>
          </a:pathLst>
        </a:custGeom>
        <a:noFill/>
        <a:ln w="26425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65CD9BD-5611-4A0A-B6A4-185ADEBA85AB}">
      <dsp:nvSpPr>
        <dsp:cNvPr id="0" name=""/>
        <dsp:cNvSpPr/>
      </dsp:nvSpPr>
      <dsp:spPr>
        <a:xfrm>
          <a:off x="4482306" y="2583968"/>
          <a:ext cx="1857076" cy="322302"/>
        </a:xfrm>
        <a:custGeom>
          <a:avLst/>
          <a:gdLst/>
          <a:ahLst/>
          <a:cxnLst/>
          <a:rect l="0" t="0" r="0" b="0"/>
          <a:pathLst>
            <a:path>
              <a:moveTo>
                <a:pt x="1857076" y="0"/>
              </a:moveTo>
              <a:lnTo>
                <a:pt x="1857076" y="161151"/>
              </a:lnTo>
              <a:lnTo>
                <a:pt x="0" y="161151"/>
              </a:lnTo>
              <a:lnTo>
                <a:pt x="0" y="322302"/>
              </a:lnTo>
            </a:path>
          </a:pathLst>
        </a:custGeom>
        <a:noFill/>
        <a:ln w="26425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A29AA40-A35E-4506-9DF9-97F225AD23E8}">
      <dsp:nvSpPr>
        <dsp:cNvPr id="0" name=""/>
        <dsp:cNvSpPr/>
      </dsp:nvSpPr>
      <dsp:spPr>
        <a:xfrm>
          <a:off x="4946575" y="1494278"/>
          <a:ext cx="1392807" cy="32230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61151"/>
              </a:lnTo>
              <a:lnTo>
                <a:pt x="1392807" y="161151"/>
              </a:lnTo>
              <a:lnTo>
                <a:pt x="1392807" y="322302"/>
              </a:lnTo>
            </a:path>
          </a:pathLst>
        </a:custGeom>
        <a:noFill/>
        <a:ln w="2642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68548A2-0340-4899-90F7-B94091B6441F}">
      <dsp:nvSpPr>
        <dsp:cNvPr id="0" name=""/>
        <dsp:cNvSpPr/>
      </dsp:nvSpPr>
      <dsp:spPr>
        <a:xfrm>
          <a:off x="1696691" y="2583968"/>
          <a:ext cx="928538" cy="32230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61151"/>
              </a:lnTo>
              <a:lnTo>
                <a:pt x="928538" y="161151"/>
              </a:lnTo>
              <a:lnTo>
                <a:pt x="928538" y="322302"/>
              </a:lnTo>
            </a:path>
          </a:pathLst>
        </a:custGeom>
        <a:noFill/>
        <a:ln w="26425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A5D58B8-722B-4085-994E-1A35427C545D}">
      <dsp:nvSpPr>
        <dsp:cNvPr id="0" name=""/>
        <dsp:cNvSpPr/>
      </dsp:nvSpPr>
      <dsp:spPr>
        <a:xfrm>
          <a:off x="768153" y="2583968"/>
          <a:ext cx="928538" cy="322302"/>
        </a:xfrm>
        <a:custGeom>
          <a:avLst/>
          <a:gdLst/>
          <a:ahLst/>
          <a:cxnLst/>
          <a:rect l="0" t="0" r="0" b="0"/>
          <a:pathLst>
            <a:path>
              <a:moveTo>
                <a:pt x="928538" y="0"/>
              </a:moveTo>
              <a:lnTo>
                <a:pt x="928538" y="161151"/>
              </a:lnTo>
              <a:lnTo>
                <a:pt x="0" y="161151"/>
              </a:lnTo>
              <a:lnTo>
                <a:pt x="0" y="322302"/>
              </a:lnTo>
            </a:path>
          </a:pathLst>
        </a:custGeom>
        <a:noFill/>
        <a:ln w="26425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981966-82D6-45EB-9F58-3583FFA9F47D}">
      <dsp:nvSpPr>
        <dsp:cNvPr id="0" name=""/>
        <dsp:cNvSpPr/>
      </dsp:nvSpPr>
      <dsp:spPr>
        <a:xfrm>
          <a:off x="1696691" y="1494278"/>
          <a:ext cx="3249884" cy="322302"/>
        </a:xfrm>
        <a:custGeom>
          <a:avLst/>
          <a:gdLst/>
          <a:ahLst/>
          <a:cxnLst/>
          <a:rect l="0" t="0" r="0" b="0"/>
          <a:pathLst>
            <a:path>
              <a:moveTo>
                <a:pt x="3249884" y="0"/>
              </a:moveTo>
              <a:lnTo>
                <a:pt x="3249884" y="161151"/>
              </a:lnTo>
              <a:lnTo>
                <a:pt x="0" y="161151"/>
              </a:lnTo>
              <a:lnTo>
                <a:pt x="0" y="322302"/>
              </a:lnTo>
            </a:path>
          </a:pathLst>
        </a:custGeom>
        <a:noFill/>
        <a:ln w="2642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131A30F-4A2E-4663-BBC8-F8AEB4226127}">
      <dsp:nvSpPr>
        <dsp:cNvPr id="0" name=""/>
        <dsp:cNvSpPr/>
      </dsp:nvSpPr>
      <dsp:spPr>
        <a:xfrm>
          <a:off x="4179188" y="726891"/>
          <a:ext cx="1534774" cy="767387"/>
        </a:xfrm>
        <a:prstGeom prst="rect">
          <a:avLst/>
        </a:prstGeom>
        <a:solidFill>
          <a:schemeClr val="accent2"/>
        </a:solidFill>
        <a:ln w="264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>
              <a:srgbClr val="000000"/>
            </a:buClr>
            <a:buSzPct val="100000"/>
            <a:buFont typeface="Times New Roman" pitchFamily="18" charset="0"/>
            <a:buNone/>
            <a:tabLst/>
          </a:pPr>
          <a:r>
            <a:rPr kumimoji="0" lang="cs-CZ" sz="1500" b="0" i="0" u="none" strike="noStrike" kern="1200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  <a:cs typeface="Lucida Sans Unicode" pitchFamily="34" charset="0"/>
            </a:rPr>
            <a:t>Horniny</a:t>
          </a:r>
        </a:p>
      </dsp:txBody>
      <dsp:txXfrm>
        <a:off x="4179188" y="726891"/>
        <a:ext cx="1534774" cy="767387"/>
      </dsp:txXfrm>
    </dsp:sp>
    <dsp:sp modelId="{006B5E40-7ED1-4F91-8DC9-7280F4A7F953}">
      <dsp:nvSpPr>
        <dsp:cNvPr id="0" name=""/>
        <dsp:cNvSpPr/>
      </dsp:nvSpPr>
      <dsp:spPr>
        <a:xfrm>
          <a:off x="929304" y="1816581"/>
          <a:ext cx="1534774" cy="767387"/>
        </a:xfrm>
        <a:prstGeom prst="rect">
          <a:avLst/>
        </a:prstGeom>
        <a:solidFill>
          <a:srgbClr val="C00000"/>
        </a:solidFill>
        <a:ln w="264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>
              <a:srgbClr val="000000"/>
            </a:buClr>
            <a:buSzPct val="100000"/>
            <a:buFont typeface="Times New Roman" pitchFamily="18" charset="0"/>
            <a:buNone/>
            <a:tabLst/>
          </a:pPr>
          <a:r>
            <a:rPr kumimoji="0" lang="cs-CZ" sz="1500" b="0" i="0" u="none" strike="noStrike" kern="1200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  <a:cs typeface="Lucida Sans Unicode" pitchFamily="34" charset="0"/>
            </a:rPr>
            <a:t>Vyvřeliny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>
              <a:srgbClr val="000000"/>
            </a:buClr>
            <a:buSzPct val="100000"/>
            <a:buFont typeface="Times New Roman" pitchFamily="18" charset="0"/>
            <a:buNone/>
            <a:tabLst/>
          </a:pPr>
          <a:r>
            <a:rPr kumimoji="0" lang="cs-CZ" sz="1500" b="0" i="0" u="none" strike="noStrike" kern="1200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  <a:cs typeface="Lucida Sans Unicode" pitchFamily="34" charset="0"/>
            </a:rPr>
            <a:t>/vulkanické/</a:t>
          </a:r>
        </a:p>
      </dsp:txBody>
      <dsp:txXfrm>
        <a:off x="929304" y="1816581"/>
        <a:ext cx="1534774" cy="767387"/>
      </dsp:txXfrm>
    </dsp:sp>
    <dsp:sp modelId="{FFFF7652-2600-46FD-8EA4-1F3DD18B0E43}">
      <dsp:nvSpPr>
        <dsp:cNvPr id="0" name=""/>
        <dsp:cNvSpPr/>
      </dsp:nvSpPr>
      <dsp:spPr>
        <a:xfrm>
          <a:off x="766" y="2906271"/>
          <a:ext cx="1534774" cy="76738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>
              <a:srgbClr val="000000"/>
            </a:buClr>
            <a:buSzPct val="100000"/>
            <a:buFont typeface="Times New Roman" pitchFamily="18" charset="0"/>
            <a:buNone/>
            <a:tabLst/>
          </a:pPr>
          <a:r>
            <a:rPr kumimoji="0" lang="cs-CZ" sz="1500" b="0" i="0" u="none" strike="noStrike" kern="1200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  <a:cs typeface="Lucida Sans Unicode" pitchFamily="34" charset="0"/>
            </a:rPr>
            <a:t>hlubinné</a:t>
          </a:r>
        </a:p>
      </dsp:txBody>
      <dsp:txXfrm>
        <a:off x="766" y="2906271"/>
        <a:ext cx="1534774" cy="767387"/>
      </dsp:txXfrm>
    </dsp:sp>
    <dsp:sp modelId="{AFB43591-FD67-4717-881D-80AF8806A295}">
      <dsp:nvSpPr>
        <dsp:cNvPr id="0" name=""/>
        <dsp:cNvSpPr/>
      </dsp:nvSpPr>
      <dsp:spPr>
        <a:xfrm>
          <a:off x="1857842" y="2906271"/>
          <a:ext cx="1534774" cy="76738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>
              <a:srgbClr val="000000"/>
            </a:buClr>
            <a:buSzPct val="100000"/>
            <a:buFont typeface="Times New Roman" pitchFamily="18" charset="0"/>
            <a:buNone/>
            <a:tabLst/>
          </a:pPr>
          <a:r>
            <a:rPr kumimoji="0" lang="cs-CZ" sz="1500" b="0" i="0" u="none" strike="noStrike" kern="1200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  <a:cs typeface="Lucida Sans Unicode" pitchFamily="34" charset="0"/>
            </a:rPr>
            <a:t>výlevné</a:t>
          </a:r>
        </a:p>
      </dsp:txBody>
      <dsp:txXfrm>
        <a:off x="1857842" y="2906271"/>
        <a:ext cx="1534774" cy="767387"/>
      </dsp:txXfrm>
    </dsp:sp>
    <dsp:sp modelId="{EF454B77-F82E-4982-BF62-08125D034FA9}">
      <dsp:nvSpPr>
        <dsp:cNvPr id="0" name=""/>
        <dsp:cNvSpPr/>
      </dsp:nvSpPr>
      <dsp:spPr>
        <a:xfrm>
          <a:off x="5571996" y="1816581"/>
          <a:ext cx="1534774" cy="767387"/>
        </a:xfrm>
        <a:prstGeom prst="rect">
          <a:avLst/>
        </a:prstGeom>
        <a:solidFill>
          <a:srgbClr val="00B0F0"/>
        </a:solidFill>
        <a:ln w="264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>
              <a:srgbClr val="000000"/>
            </a:buClr>
            <a:buSzPct val="100000"/>
            <a:buFont typeface="Times New Roman" pitchFamily="18" charset="0"/>
            <a:buNone/>
            <a:tabLst/>
          </a:pPr>
          <a:r>
            <a:rPr kumimoji="0" lang="cs-CZ" sz="1500" b="0" i="0" u="none" strike="noStrike" kern="1200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  <a:cs typeface="Lucida Sans Unicode" pitchFamily="34" charset="0"/>
            </a:rPr>
            <a:t>Usazené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>
              <a:srgbClr val="000000"/>
            </a:buClr>
            <a:buSzPct val="100000"/>
            <a:buFont typeface="Times New Roman" pitchFamily="18" charset="0"/>
            <a:buNone/>
            <a:tabLst/>
          </a:pPr>
          <a:r>
            <a:rPr kumimoji="0" lang="cs-CZ" sz="1500" b="0" i="0" u="none" strike="noStrike" kern="1200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  <a:cs typeface="Lucida Sans Unicode" pitchFamily="34" charset="0"/>
            </a:rPr>
            <a:t>/sedimenty/</a:t>
          </a:r>
        </a:p>
      </dsp:txBody>
      <dsp:txXfrm>
        <a:off x="5571996" y="1816581"/>
        <a:ext cx="1534774" cy="767387"/>
      </dsp:txXfrm>
    </dsp:sp>
    <dsp:sp modelId="{5066F78B-5ADE-4794-A5F1-59B1F3EA276F}">
      <dsp:nvSpPr>
        <dsp:cNvPr id="0" name=""/>
        <dsp:cNvSpPr/>
      </dsp:nvSpPr>
      <dsp:spPr>
        <a:xfrm>
          <a:off x="3714919" y="2906271"/>
          <a:ext cx="1534774" cy="767387"/>
        </a:xfrm>
        <a:prstGeom prst="rect">
          <a:avLst/>
        </a:prstGeom>
        <a:solidFill>
          <a:srgbClr val="6699FF"/>
        </a:solidFill>
        <a:ln w="264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>
              <a:srgbClr val="000000"/>
            </a:buClr>
            <a:buSzPct val="100000"/>
            <a:buFont typeface="Times New Roman" pitchFamily="18" charset="0"/>
            <a:buNone/>
            <a:tabLst/>
          </a:pPr>
          <a:r>
            <a:rPr kumimoji="0" lang="cs-CZ" sz="1500" b="0" i="0" u="none" strike="noStrike" kern="1200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  <a:cs typeface="Lucida Sans Unicode" pitchFamily="34" charset="0"/>
            </a:rPr>
            <a:t>úlomkovité</a:t>
          </a:r>
        </a:p>
      </dsp:txBody>
      <dsp:txXfrm>
        <a:off x="3714919" y="2906271"/>
        <a:ext cx="1534774" cy="767387"/>
      </dsp:txXfrm>
    </dsp:sp>
    <dsp:sp modelId="{2609FFB0-4C99-4DBE-A56E-0F932BF7844E}">
      <dsp:nvSpPr>
        <dsp:cNvPr id="0" name=""/>
        <dsp:cNvSpPr/>
      </dsp:nvSpPr>
      <dsp:spPr>
        <a:xfrm>
          <a:off x="5571996" y="2906271"/>
          <a:ext cx="1534774" cy="767387"/>
        </a:xfrm>
        <a:prstGeom prst="rect">
          <a:avLst/>
        </a:prstGeom>
        <a:solidFill>
          <a:srgbClr val="9999FF"/>
        </a:solidFill>
        <a:ln w="264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>
              <a:srgbClr val="000000"/>
            </a:buClr>
            <a:buSzPct val="100000"/>
            <a:buFont typeface="Times New Roman" pitchFamily="18" charset="0"/>
            <a:buNone/>
            <a:tabLst/>
          </a:pPr>
          <a:r>
            <a:rPr kumimoji="0" lang="cs-CZ" sz="1500" b="0" i="0" u="none" strike="noStrike" kern="1200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  <a:cs typeface="Lucida Sans Unicode" pitchFamily="34" charset="0"/>
            </a:rPr>
            <a:t>organogenní</a:t>
          </a:r>
        </a:p>
      </dsp:txBody>
      <dsp:txXfrm>
        <a:off x="5571996" y="2906271"/>
        <a:ext cx="1534774" cy="767387"/>
      </dsp:txXfrm>
    </dsp:sp>
    <dsp:sp modelId="{8247BFD5-12F9-41AE-AF6C-C4602F692227}">
      <dsp:nvSpPr>
        <dsp:cNvPr id="0" name=""/>
        <dsp:cNvSpPr/>
      </dsp:nvSpPr>
      <dsp:spPr>
        <a:xfrm>
          <a:off x="7429072" y="2906271"/>
          <a:ext cx="1534774" cy="767387"/>
        </a:xfrm>
        <a:prstGeom prst="rect">
          <a:avLst/>
        </a:prstGeom>
        <a:solidFill>
          <a:srgbClr val="33CCFF"/>
        </a:solidFill>
        <a:ln w="264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>
              <a:srgbClr val="000000"/>
            </a:buClr>
            <a:buSzPct val="100000"/>
            <a:buFont typeface="Times New Roman" pitchFamily="18" charset="0"/>
            <a:buNone/>
            <a:tabLst/>
          </a:pPr>
          <a:r>
            <a:rPr kumimoji="0" lang="cs-CZ" sz="1500" b="0" i="0" u="none" strike="noStrike" kern="1200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  <a:cs typeface="Lucida Sans Unicode" pitchFamily="34" charset="0"/>
            </a:rPr>
            <a:t>chemické</a:t>
          </a:r>
        </a:p>
      </dsp:txBody>
      <dsp:txXfrm>
        <a:off x="7429072" y="2906271"/>
        <a:ext cx="1534774" cy="767387"/>
      </dsp:txXfrm>
    </dsp:sp>
    <dsp:sp modelId="{95228A64-BF2C-4845-829E-8F4F6B43C95E}">
      <dsp:nvSpPr>
        <dsp:cNvPr id="0" name=""/>
        <dsp:cNvSpPr/>
      </dsp:nvSpPr>
      <dsp:spPr>
        <a:xfrm>
          <a:off x="7429072" y="1816581"/>
          <a:ext cx="1534774" cy="767387"/>
        </a:xfrm>
        <a:prstGeom prst="rect">
          <a:avLst/>
        </a:prstGeom>
        <a:solidFill>
          <a:srgbClr val="800080"/>
        </a:solidFill>
        <a:ln w="264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>
              <a:srgbClr val="000000"/>
            </a:buClr>
            <a:buSzPct val="100000"/>
            <a:buFont typeface="Times New Roman" pitchFamily="18" charset="0"/>
            <a:buNone/>
            <a:tabLst/>
          </a:pPr>
          <a:r>
            <a:rPr kumimoji="0" lang="cs-CZ" sz="1500" b="0" i="0" u="none" strike="noStrike" kern="1200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  <a:cs typeface="Lucida Sans Unicode" pitchFamily="34" charset="0"/>
            </a:rPr>
            <a:t>Přeměněné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>
              <a:srgbClr val="000000"/>
            </a:buClr>
            <a:buSzPct val="100000"/>
            <a:buFont typeface="Times New Roman" pitchFamily="18" charset="0"/>
            <a:buNone/>
            <a:tabLst/>
          </a:pPr>
          <a:r>
            <a:rPr kumimoji="0" lang="cs-CZ" sz="1500" b="0" i="0" u="none" strike="noStrike" kern="1200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  <a:cs typeface="Lucida Sans Unicode" pitchFamily="34" charset="0"/>
            </a:rPr>
            <a:t>/metamorfované/</a:t>
          </a:r>
        </a:p>
      </dsp:txBody>
      <dsp:txXfrm>
        <a:off x="7429072" y="1816581"/>
        <a:ext cx="1534774" cy="76738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B21648B-104F-4BF0-ADF0-94ABB8B6D879}">
      <dsp:nvSpPr>
        <dsp:cNvPr id="0" name=""/>
        <dsp:cNvSpPr/>
      </dsp:nvSpPr>
      <dsp:spPr>
        <a:xfrm>
          <a:off x="4194968" y="1841123"/>
          <a:ext cx="2967971" cy="51510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57551"/>
              </a:lnTo>
              <a:lnTo>
                <a:pt x="2967971" y="257551"/>
              </a:lnTo>
              <a:lnTo>
                <a:pt x="2967971" y="515102"/>
              </a:lnTo>
            </a:path>
          </a:pathLst>
        </a:custGeom>
        <a:noFill/>
        <a:ln w="2642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FB47FED-166A-4AFC-8805-1A5182456591}">
      <dsp:nvSpPr>
        <dsp:cNvPr id="0" name=""/>
        <dsp:cNvSpPr/>
      </dsp:nvSpPr>
      <dsp:spPr>
        <a:xfrm>
          <a:off x="4149248" y="1841123"/>
          <a:ext cx="91440" cy="515102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515102"/>
              </a:lnTo>
            </a:path>
          </a:pathLst>
        </a:custGeom>
        <a:noFill/>
        <a:ln w="2642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3EA43AF-DFF7-42DC-BC68-56C03829DAA4}">
      <dsp:nvSpPr>
        <dsp:cNvPr id="0" name=""/>
        <dsp:cNvSpPr/>
      </dsp:nvSpPr>
      <dsp:spPr>
        <a:xfrm>
          <a:off x="1226997" y="1841123"/>
          <a:ext cx="2967971" cy="515102"/>
        </a:xfrm>
        <a:custGeom>
          <a:avLst/>
          <a:gdLst/>
          <a:ahLst/>
          <a:cxnLst/>
          <a:rect l="0" t="0" r="0" b="0"/>
          <a:pathLst>
            <a:path>
              <a:moveTo>
                <a:pt x="2967971" y="0"/>
              </a:moveTo>
              <a:lnTo>
                <a:pt x="2967971" y="257551"/>
              </a:lnTo>
              <a:lnTo>
                <a:pt x="0" y="257551"/>
              </a:lnTo>
              <a:lnTo>
                <a:pt x="0" y="515102"/>
              </a:lnTo>
            </a:path>
          </a:pathLst>
        </a:custGeom>
        <a:noFill/>
        <a:ln w="2642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5404AC8-E41D-4C3E-81CF-6C32D4D4FA27}">
      <dsp:nvSpPr>
        <dsp:cNvPr id="0" name=""/>
        <dsp:cNvSpPr/>
      </dsp:nvSpPr>
      <dsp:spPr>
        <a:xfrm>
          <a:off x="2968534" y="614689"/>
          <a:ext cx="2452868" cy="1226434"/>
        </a:xfrm>
        <a:prstGeom prst="rect">
          <a:avLst/>
        </a:prstGeom>
        <a:solidFill>
          <a:srgbClr val="6699FF"/>
        </a:solidFill>
        <a:ln w="264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955" tIns="20955" rIns="20955" bIns="2095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>
              <a:srgbClr val="000000"/>
            </a:buClr>
            <a:buSzPct val="100000"/>
            <a:buFont typeface="Times New Roman" pitchFamily="18" charset="0"/>
            <a:buNone/>
            <a:tabLst/>
          </a:pPr>
          <a:r>
            <a:rPr kumimoji="0" lang="cs-CZ" sz="3300" b="0" i="0" u="none" strike="noStrike" kern="1200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  <a:cs typeface="Lucida Sans Unicode" pitchFamily="34" charset="0"/>
            </a:rPr>
            <a:t>Usazené horniny</a:t>
          </a:r>
        </a:p>
      </dsp:txBody>
      <dsp:txXfrm>
        <a:off x="2968534" y="614689"/>
        <a:ext cx="2452868" cy="1226434"/>
      </dsp:txXfrm>
    </dsp:sp>
    <dsp:sp modelId="{D1CDDC5D-25EA-4A49-A117-16460DA931DB}">
      <dsp:nvSpPr>
        <dsp:cNvPr id="0" name=""/>
        <dsp:cNvSpPr/>
      </dsp:nvSpPr>
      <dsp:spPr>
        <a:xfrm>
          <a:off x="563" y="2356226"/>
          <a:ext cx="2452868" cy="1226434"/>
        </a:xfrm>
        <a:prstGeom prst="rect">
          <a:avLst/>
        </a:prstGeom>
        <a:solidFill>
          <a:srgbClr val="9999FF"/>
        </a:solidFill>
        <a:ln w="264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955" tIns="20955" rIns="20955" bIns="2095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>
              <a:srgbClr val="000000"/>
            </a:buClr>
            <a:buSzPct val="100000"/>
            <a:buFont typeface="Times New Roman" pitchFamily="18" charset="0"/>
            <a:buNone/>
            <a:tabLst/>
          </a:pPr>
          <a:r>
            <a:rPr kumimoji="0" lang="cs-CZ" sz="3300" b="0" i="0" u="none" strike="noStrike" kern="1200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  <a:cs typeface="Lucida Sans Unicode" pitchFamily="34" charset="0"/>
            </a:rPr>
            <a:t>úlomkovité</a:t>
          </a:r>
        </a:p>
      </dsp:txBody>
      <dsp:txXfrm>
        <a:off x="563" y="2356226"/>
        <a:ext cx="2452868" cy="1226434"/>
      </dsp:txXfrm>
    </dsp:sp>
    <dsp:sp modelId="{7BE87722-B27A-4119-B940-190045FB0C04}">
      <dsp:nvSpPr>
        <dsp:cNvPr id="0" name=""/>
        <dsp:cNvSpPr/>
      </dsp:nvSpPr>
      <dsp:spPr>
        <a:xfrm>
          <a:off x="2968534" y="2356226"/>
          <a:ext cx="2452868" cy="1226434"/>
        </a:xfrm>
        <a:prstGeom prst="rect">
          <a:avLst/>
        </a:prstGeom>
        <a:solidFill>
          <a:srgbClr val="33CCFF"/>
        </a:solidFill>
        <a:ln w="264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955" tIns="20955" rIns="20955" bIns="2095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>
              <a:srgbClr val="000000"/>
            </a:buClr>
            <a:buSzPct val="100000"/>
            <a:buFont typeface="Times New Roman" pitchFamily="18" charset="0"/>
            <a:buNone/>
            <a:tabLst/>
          </a:pPr>
          <a:r>
            <a:rPr kumimoji="0" lang="cs-CZ" sz="3300" b="0" i="0" u="none" strike="noStrike" kern="1200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  <a:cs typeface="Lucida Sans Unicode" pitchFamily="34" charset="0"/>
            </a:rPr>
            <a:t>organogenní</a:t>
          </a:r>
        </a:p>
      </dsp:txBody>
      <dsp:txXfrm>
        <a:off x="2968534" y="2356226"/>
        <a:ext cx="2452868" cy="1226434"/>
      </dsp:txXfrm>
    </dsp:sp>
    <dsp:sp modelId="{36D268D9-EE68-4061-8AC3-9321DBDF67E7}">
      <dsp:nvSpPr>
        <dsp:cNvPr id="0" name=""/>
        <dsp:cNvSpPr/>
      </dsp:nvSpPr>
      <dsp:spPr>
        <a:xfrm>
          <a:off x="5936505" y="2356226"/>
          <a:ext cx="2452868" cy="1226434"/>
        </a:xfrm>
        <a:prstGeom prst="rect">
          <a:avLst/>
        </a:prstGeom>
        <a:solidFill>
          <a:srgbClr val="0099FF"/>
        </a:solidFill>
        <a:ln w="264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955" tIns="20955" rIns="20955" bIns="2095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>
              <a:srgbClr val="000000"/>
            </a:buClr>
            <a:buSzPct val="100000"/>
            <a:buFont typeface="Times New Roman" pitchFamily="18" charset="0"/>
            <a:buNone/>
            <a:tabLst/>
          </a:pPr>
          <a:r>
            <a:rPr kumimoji="0" lang="cs-CZ" sz="3300" b="0" i="0" u="none" strike="noStrike" kern="1200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  <a:cs typeface="Lucida Sans Unicode" pitchFamily="34" charset="0"/>
            </a:rPr>
            <a:t>chemické</a:t>
          </a:r>
        </a:p>
      </dsp:txBody>
      <dsp:txXfrm>
        <a:off x="5936505" y="2356226"/>
        <a:ext cx="2452868" cy="12264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5209407-7D97-4ADC-BEE9-3009857F65B0}" type="datetimeFigureOut">
              <a:rPr lang="cs-CZ" smtClean="0"/>
              <a:t>19.5.2013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DE9A0F-082B-4D3C-82FC-1A081291E2A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489568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8B1FDD-62BF-4C93-AB83-2D95A46FCBE1}" type="slidenum">
              <a:rPr lang="cs-CZ" smtClean="0"/>
              <a:t>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Bc. Petr Grossmann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276391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Text Box 1"/>
          <p:cNvSpPr txBox="1">
            <a:spLocks noChangeArrowheads="1"/>
          </p:cNvSpPr>
          <p:nvPr/>
        </p:nvSpPr>
        <p:spPr bwMode="auto">
          <a:xfrm>
            <a:off x="2143125" y="695325"/>
            <a:ext cx="2571750" cy="34290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50179" name="Rectangle 2"/>
          <p:cNvSpPr>
            <a:spLocks noGrp="1" noChangeArrowheads="1"/>
          </p:cNvSpPr>
          <p:nvPr>
            <p:ph type="body"/>
          </p:nvPr>
        </p:nvSpPr>
        <p:spPr>
          <a:xfrm>
            <a:off x="685800" y="4343400"/>
            <a:ext cx="5484813" cy="4114800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dirty="0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Text Box 1"/>
          <p:cNvSpPr txBox="1">
            <a:spLocks noChangeArrowheads="1"/>
          </p:cNvSpPr>
          <p:nvPr/>
        </p:nvSpPr>
        <p:spPr bwMode="auto">
          <a:xfrm>
            <a:off x="2143125" y="695325"/>
            <a:ext cx="2571750" cy="34290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59395" name="Rectangle 2"/>
          <p:cNvSpPr>
            <a:spLocks noGrp="1" noChangeArrowheads="1"/>
          </p:cNvSpPr>
          <p:nvPr>
            <p:ph type="body"/>
          </p:nvPr>
        </p:nvSpPr>
        <p:spPr>
          <a:xfrm>
            <a:off x="685800" y="4343400"/>
            <a:ext cx="5484813" cy="4114800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dirty="0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 sz="12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12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12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12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12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/>
            <a:fld id="{DB2E4E21-53DD-4ADE-B784-48992F86C3B3}" type="slidenum">
              <a:rPr lang="cs-CZ"/>
              <a:pPr eaLnBrk="1" hangingPunct="1"/>
              <a:t>5</a:t>
            </a:fld>
            <a:endParaRPr lang="cs-CZ" dirty="0"/>
          </a:p>
        </p:txBody>
      </p:sp>
      <p:sp>
        <p:nvSpPr>
          <p:cNvPr id="184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dirty="0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Text Box 1"/>
          <p:cNvSpPr txBox="1">
            <a:spLocks noChangeArrowheads="1"/>
          </p:cNvSpPr>
          <p:nvPr/>
        </p:nvSpPr>
        <p:spPr bwMode="auto">
          <a:xfrm>
            <a:off x="2143125" y="695325"/>
            <a:ext cx="2571750" cy="34290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70659" name="Rectangle 2"/>
          <p:cNvSpPr>
            <a:spLocks noGrp="1" noChangeArrowheads="1"/>
          </p:cNvSpPr>
          <p:nvPr>
            <p:ph type="body"/>
          </p:nvPr>
        </p:nvSpPr>
        <p:spPr>
          <a:xfrm>
            <a:off x="685800" y="4343400"/>
            <a:ext cx="5484813" cy="4114800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dirty="0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Text Box 1"/>
          <p:cNvSpPr txBox="1">
            <a:spLocks noChangeArrowheads="1"/>
          </p:cNvSpPr>
          <p:nvPr/>
        </p:nvSpPr>
        <p:spPr bwMode="auto">
          <a:xfrm>
            <a:off x="2143125" y="695325"/>
            <a:ext cx="2571750" cy="34290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72707" name="Rectangle 2"/>
          <p:cNvSpPr>
            <a:spLocks noGrp="1" noChangeArrowheads="1"/>
          </p:cNvSpPr>
          <p:nvPr>
            <p:ph type="body"/>
          </p:nvPr>
        </p:nvSpPr>
        <p:spPr>
          <a:xfrm>
            <a:off x="685800" y="4343400"/>
            <a:ext cx="5484813" cy="4114800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dirty="0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Text Box 1"/>
          <p:cNvSpPr txBox="1">
            <a:spLocks noChangeArrowheads="1"/>
          </p:cNvSpPr>
          <p:nvPr/>
        </p:nvSpPr>
        <p:spPr bwMode="auto">
          <a:xfrm>
            <a:off x="2143125" y="695325"/>
            <a:ext cx="2571750" cy="34290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79875" name="Rectangle 2"/>
          <p:cNvSpPr>
            <a:spLocks noGrp="1" noChangeArrowheads="1"/>
          </p:cNvSpPr>
          <p:nvPr>
            <p:ph type="body"/>
          </p:nvPr>
        </p:nvSpPr>
        <p:spPr>
          <a:xfrm>
            <a:off x="685800" y="4343400"/>
            <a:ext cx="5484813" cy="4114800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dirty="0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Text Box 1"/>
          <p:cNvSpPr txBox="1">
            <a:spLocks noChangeArrowheads="1"/>
          </p:cNvSpPr>
          <p:nvPr/>
        </p:nvSpPr>
        <p:spPr bwMode="auto">
          <a:xfrm>
            <a:off x="2143125" y="695325"/>
            <a:ext cx="2571750" cy="34290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82947" name="Rectangle 2"/>
          <p:cNvSpPr>
            <a:spLocks noGrp="1" noChangeArrowheads="1"/>
          </p:cNvSpPr>
          <p:nvPr>
            <p:ph type="body"/>
          </p:nvPr>
        </p:nvSpPr>
        <p:spPr>
          <a:xfrm>
            <a:off x="685800" y="4343400"/>
            <a:ext cx="5484813" cy="4114800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dirty="0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19.5.2013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19.5.2013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19.5.2013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19.5.2013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19.5.2013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19.5.2013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19.5.2013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wipe/>
  </p:transition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vitoul.cz/?pf2013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aves.cz/" TargetMode="Externa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image" Target="../media/image12.gi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koupelnyatopeni.cz/obklady-a-dlazba/podlahy/rako-serie-travertin/" TargetMode="Externa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image" Target="../media/image14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hyperlink" Target="http://www.novinky.cz/zahranicni/svet/207433-do-zluteho-more-vyteklo-sedesatkrat-vice-ropy-nez-cina-priznala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wmf"/><Relationship Id="rId5" Type="http://schemas.openxmlformats.org/officeDocument/2006/relationships/hyperlink" Target="http://www.youtube.com/watch?v=TXl-hi1QHpY" TargetMode="External"/><Relationship Id="rId4" Type="http://schemas.openxmlformats.org/officeDocument/2006/relationships/image" Target="../media/image19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Uuf_l4gOO7o" TargetMode="External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image" Target="../media/image3.wmf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caves.cz/" TargetMode="External"/><Relationship Id="rId13" Type="http://schemas.openxmlformats.org/officeDocument/2006/relationships/hyperlink" Target="http://cs.wikipedia.org/wiki/Soubor:Dolomiti_3.jpg" TargetMode="External"/><Relationship Id="rId18" Type="http://schemas.openxmlformats.org/officeDocument/2006/relationships/hyperlink" Target="http://cs.wikipedia.org/wiki/Soubor:Coal.jpg" TargetMode="External"/><Relationship Id="rId3" Type="http://schemas.openxmlformats.org/officeDocument/2006/relationships/hyperlink" Target="http://cs.wikipedia.org/wiki/Soubor:P%C3%ADskovcov%C3%BD_%C3%BAtvar.JPG" TargetMode="External"/><Relationship Id="rId21" Type="http://schemas.openxmlformats.org/officeDocument/2006/relationships/hyperlink" Target="http://cs.wikipedia.org/wiki/Soubor:Feu_de_tourbe.JPG" TargetMode="External"/><Relationship Id="rId7" Type="http://schemas.openxmlformats.org/officeDocument/2006/relationships/hyperlink" Target="http://mujdennik.blog.cz/1202/takzvany-horninotvorny-cyklus" TargetMode="External"/><Relationship Id="rId12" Type="http://schemas.openxmlformats.org/officeDocument/2006/relationships/hyperlink" Target="http://cs.wikipedia.org/wiki/Soubor:Mineraly.sk_-_dolomit.jpg" TargetMode="External"/><Relationship Id="rId17" Type="http://schemas.openxmlformats.org/officeDocument/2006/relationships/hyperlink" Target="http://cs.wikipedia.org/wiki/Soubor:Natural_gas.jpg" TargetMode="External"/><Relationship Id="rId2" Type="http://schemas.openxmlformats.org/officeDocument/2006/relationships/hyperlink" Target="http://cs.wikipedia.org/wiki/Soubor:Slepenec_Vikst.JPG" TargetMode="External"/><Relationship Id="rId16" Type="http://schemas.openxmlformats.org/officeDocument/2006/relationships/hyperlink" Target="http://cs.wikipedia.org/wiki/Soubor:Global_Santa_Fe_Rig_140.jpg" TargetMode="External"/><Relationship Id="rId20" Type="http://schemas.openxmlformats.org/officeDocument/2006/relationships/hyperlink" Target="http://cs.wikipedia.org/wiki/Soubor:Peat_Lewis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ShaleUSGOV.jpg" TargetMode="External"/><Relationship Id="rId11" Type="http://schemas.openxmlformats.org/officeDocument/2006/relationships/hyperlink" Target="http://cs.wikipedia.org/wiki/Soubor:Colosseum_..JPG" TargetMode="External"/><Relationship Id="rId5" Type="http://schemas.openxmlformats.org/officeDocument/2006/relationships/hyperlink" Target="http://cs.wikipedia.org/wiki/Soubor:PP_Opukovy_lom_u_Predni_Kopaniny_Praha_867.jpg" TargetMode="External"/><Relationship Id="rId15" Type="http://schemas.openxmlformats.org/officeDocument/2006/relationships/hyperlink" Target="http://cs.wikipedia.org/wiki/Soubor:Oil_well.jpg" TargetMode="External"/><Relationship Id="rId10" Type="http://schemas.openxmlformats.org/officeDocument/2006/relationships/hyperlink" Target="http://cs.wikipedia.org/wiki/Soubor:Calc%C3%A1reo_Travertino1.jpg" TargetMode="External"/><Relationship Id="rId19" Type="http://schemas.openxmlformats.org/officeDocument/2006/relationships/hyperlink" Target="http://cs.wikipedia.org/wiki/Soubor:Coal_anthracite.jpg" TargetMode="External"/><Relationship Id="rId4" Type="http://schemas.openxmlformats.org/officeDocument/2006/relationships/hyperlink" Target="http://cs.wikipedia.org/wiki/Soubor:P%C5%99%C3%ADrodn%C3%AD_rezervace_Peliny.jpg" TargetMode="External"/><Relationship Id="rId9" Type="http://schemas.openxmlformats.org/officeDocument/2006/relationships/hyperlink" Target="http://cs.wikipedia.org/wiki/Soubor:Undewater_formations_Baar.jpg" TargetMode="External"/><Relationship Id="rId14" Type="http://schemas.openxmlformats.org/officeDocument/2006/relationships/hyperlink" Target="http://cs.wikipedia.org/wiki/Soubor:ALM_08_Dolch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81000" y="1828800"/>
            <a:ext cx="8583488" cy="1470025"/>
          </a:xfrm>
        </p:spPr>
        <p:txBody>
          <a:bodyPr/>
          <a:lstStyle/>
          <a:p>
            <a:pPr eaLnBrk="1" hangingPunct="1"/>
            <a:r>
              <a:rPr lang="cs-CZ" sz="3200" dirty="0" smtClean="0">
                <a:latin typeface="Verdana" pitchFamily="34" charset="0"/>
              </a:rPr>
              <a:t>Vy_52_Inovace_67_Usazené </a:t>
            </a:r>
            <a:r>
              <a:rPr lang="cs-CZ" sz="3200" dirty="0" smtClean="0">
                <a:latin typeface="Verdana" pitchFamily="34" charset="0"/>
              </a:rPr>
              <a:t>horniny 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733800"/>
            <a:ext cx="6400800" cy="1371600"/>
          </a:xfrm>
        </p:spPr>
        <p:txBody>
          <a:bodyPr>
            <a:normAutofit/>
          </a:bodyPr>
          <a:lstStyle/>
          <a:p>
            <a:pPr eaLnBrk="1" hangingPunct="1"/>
            <a:r>
              <a:rPr lang="cs-CZ" sz="2400" dirty="0" smtClean="0">
                <a:latin typeface="Verdana" pitchFamily="34" charset="0"/>
              </a:rPr>
              <a:t>Základní škola Jindřicha Pravečka Výprachtice 390</a:t>
            </a:r>
          </a:p>
          <a:p>
            <a:pPr eaLnBrk="1" hangingPunct="1"/>
            <a:r>
              <a:rPr lang="cs-CZ" sz="2400" dirty="0" smtClean="0">
                <a:latin typeface="Verdana" pitchFamily="34" charset="0"/>
              </a:rPr>
              <a:t>Reg.č. CZ.1.07/1.4.00/21.1674</a:t>
            </a:r>
          </a:p>
        </p:txBody>
      </p:sp>
      <p:pic>
        <p:nvPicPr>
          <p:cNvPr id="3076" name="Picture 4" descr="eu_loga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7" name="Text Box 5"/>
          <p:cNvSpPr txBox="1">
            <a:spLocks noChangeArrowheads="1"/>
          </p:cNvSpPr>
          <p:nvPr/>
        </p:nvSpPr>
        <p:spPr bwMode="auto">
          <a:xfrm>
            <a:off x="685800" y="5486400"/>
            <a:ext cx="3429000" cy="369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cs-CZ" dirty="0" smtClean="0">
                <a:solidFill>
                  <a:srgbClr val="000000"/>
                </a:solidFill>
                <a:latin typeface="Verdana" pitchFamily="34" charset="0"/>
              </a:rPr>
              <a:t>Autor: Bc. Petr Grossmann</a:t>
            </a:r>
          </a:p>
        </p:txBody>
      </p:sp>
    </p:spTree>
    <p:extLst>
      <p:ext uri="{BB962C8B-B14F-4D97-AF65-F5344CB8AC3E}">
        <p14:creationId xmlns:p14="http://schemas.microsoft.com/office/powerpoint/2010/main" val="39257240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Digitální studijní materiál je určen pro učivo přírodopisu v 9.ročníku. Zaobírá se učivem o usazených horninách</a:t>
            </a:r>
            <a:r>
              <a:rPr lang="cs-CZ" dirty="0"/>
              <a:t>. Digitální studijní materiál je doplněn o opakovací otázky a videa. </a:t>
            </a:r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17.11.2012</a:t>
            </a:r>
            <a:endParaRPr lang="cs-CZ" dirty="0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Bc. Petr Grossmann</a:t>
            </a:r>
            <a:endParaRPr lang="cs-CZ" dirty="0"/>
          </a:p>
        </p:txBody>
      </p:sp>
      <p:pic>
        <p:nvPicPr>
          <p:cNvPr id="9218" name="Picture 2" descr="C:\Users\Petr\AppData\Local\Microsoft\Windows\Temporary Internet Files\Content.IE5\HOUGVK9B\MC900331048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7800" y="4377639"/>
            <a:ext cx="474308" cy="6432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903640" y="4536604"/>
            <a:ext cx="3240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odkaz na video</a:t>
            </a:r>
            <a:endParaRPr lang="cs-CZ" dirty="0"/>
          </a:p>
        </p:txBody>
      </p:sp>
      <p:pic>
        <p:nvPicPr>
          <p:cNvPr id="9219" name="Picture 3" descr="C:\Users\Petr\AppData\Local\Microsoft\Windows\Temporary Internet Files\Content.IE5\232XPSDO\MP90028943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9633" y="4252933"/>
            <a:ext cx="587692" cy="892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680" y="4437112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otázka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606136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5" name="Text Box 1"/>
          <p:cNvSpPr txBox="1">
            <a:spLocks noChangeArrowheads="1"/>
          </p:cNvSpPr>
          <p:nvPr/>
        </p:nvSpPr>
        <p:spPr bwMode="auto">
          <a:xfrm>
            <a:off x="228600" y="381000"/>
            <a:ext cx="3657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 anchor="ctr"/>
          <a:lstStyle>
            <a:lvl1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cs typeface="Lucida Sans Unicode" pitchFamily="34" charset="0"/>
              </a:defRPr>
            </a:lvl1pPr>
            <a:lvl2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cs typeface="Lucida Sans Unicode" pitchFamily="34" charset="0"/>
              </a:defRPr>
            </a:lvl2pPr>
            <a:lvl3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cs typeface="Lucida Sans Unicode" pitchFamily="34" charset="0"/>
              </a:defRPr>
            </a:lvl3pPr>
            <a:lvl4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cs typeface="Lucida Sans Unicode" pitchFamily="34" charset="0"/>
              </a:defRPr>
            </a:lvl4pPr>
            <a:lvl5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cs typeface="Lucida Sans Unicode" pitchFamily="34" charset="0"/>
              </a:defRPr>
            </a:lvl5pPr>
            <a:lvl6pPr marL="25146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cs typeface="Lucida Sans Unicode" pitchFamily="34" charset="0"/>
              </a:defRPr>
            </a:lvl6pPr>
            <a:lvl7pPr marL="29718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cs typeface="Lucida Sans Unicode" pitchFamily="34" charset="0"/>
              </a:defRPr>
            </a:lvl7pPr>
            <a:lvl8pPr marL="34290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cs typeface="Lucida Sans Unicode" pitchFamily="34" charset="0"/>
              </a:defRPr>
            </a:lvl8pPr>
            <a:lvl9pPr marL="38862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cs typeface="Lucida Sans Unicode" pitchFamily="34" charset="0"/>
              </a:defRPr>
            </a:lvl9pPr>
          </a:lstStyle>
          <a:p>
            <a:pPr algn="ctr" eaLnBrk="1" hangingPunct="1"/>
            <a:r>
              <a:rPr lang="cs-CZ" sz="4400" dirty="0">
                <a:solidFill>
                  <a:srgbClr val="000000"/>
                </a:solidFill>
              </a:rPr>
              <a:t>Dělení hornin</a:t>
            </a:r>
          </a:p>
        </p:txBody>
      </p:sp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561387717"/>
              </p:ext>
            </p:extLst>
          </p:nvPr>
        </p:nvGraphicFramePr>
        <p:xfrm>
          <a:off x="0" y="1341438"/>
          <a:ext cx="8964613" cy="44005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39526095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9" name="Text Box 1"/>
          <p:cNvSpPr txBox="1"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 anchor="ctr"/>
          <a:lstStyle>
            <a:lvl1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cs typeface="Lucida Sans Unicode" pitchFamily="34" charset="0"/>
              </a:defRPr>
            </a:lvl1pPr>
            <a:lvl2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cs typeface="Lucida Sans Unicode" pitchFamily="34" charset="0"/>
              </a:defRPr>
            </a:lvl2pPr>
            <a:lvl3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cs typeface="Lucida Sans Unicode" pitchFamily="34" charset="0"/>
              </a:defRPr>
            </a:lvl3pPr>
            <a:lvl4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cs typeface="Lucida Sans Unicode" pitchFamily="34" charset="0"/>
              </a:defRPr>
            </a:lvl4pPr>
            <a:lvl5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cs typeface="Lucida Sans Unicode" pitchFamily="34" charset="0"/>
              </a:defRPr>
            </a:lvl5pPr>
            <a:lvl6pPr marL="25146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cs typeface="Lucida Sans Unicode" pitchFamily="34" charset="0"/>
              </a:defRPr>
            </a:lvl6pPr>
            <a:lvl7pPr marL="29718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cs typeface="Lucida Sans Unicode" pitchFamily="34" charset="0"/>
              </a:defRPr>
            </a:lvl7pPr>
            <a:lvl8pPr marL="34290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cs typeface="Lucida Sans Unicode" pitchFamily="34" charset="0"/>
              </a:defRPr>
            </a:lvl8pPr>
            <a:lvl9pPr marL="38862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cs typeface="Lucida Sans Unicode" pitchFamily="34" charset="0"/>
              </a:defRPr>
            </a:lvl9pPr>
          </a:lstStyle>
          <a:p>
            <a:pPr algn="ctr" eaLnBrk="1" hangingPunct="1"/>
            <a:r>
              <a:rPr lang="cs-CZ" sz="4400" dirty="0">
                <a:solidFill>
                  <a:srgbClr val="000000"/>
                </a:solidFill>
              </a:rPr>
              <a:t>Usazené  horniny</a:t>
            </a:r>
          </a:p>
        </p:txBody>
      </p:sp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003130924"/>
              </p:ext>
            </p:extLst>
          </p:nvPr>
        </p:nvGraphicFramePr>
        <p:xfrm>
          <a:off x="250825" y="1555750"/>
          <a:ext cx="8389938" cy="41973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55250010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cs-CZ" b="1" u="sng" dirty="0" smtClean="0">
                <a:solidFill>
                  <a:schemeClr val="accent2"/>
                </a:solidFill>
              </a:rPr>
              <a:t>Vznik usazených hornin (sedimentů)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/>
          </a:bodyPr>
          <a:lstStyle/>
          <a:p>
            <a:r>
              <a:rPr lang="cs-CZ" sz="3500" dirty="0" smtClean="0">
                <a:cs typeface="Times New Roman" charset="0"/>
              </a:rPr>
              <a:t>zpevňováním rozdrobených (</a:t>
            </a:r>
            <a:r>
              <a:rPr lang="cs-CZ" sz="3500" dirty="0">
                <a:cs typeface="Times New Roman" charset="0"/>
              </a:rPr>
              <a:t>zvětralých) </a:t>
            </a:r>
            <a:r>
              <a:rPr lang="cs-CZ" sz="3500" dirty="0" smtClean="0">
                <a:cs typeface="Times New Roman" charset="0"/>
              </a:rPr>
              <a:t>                  hornin</a:t>
            </a:r>
            <a:r>
              <a:rPr lang="cs-CZ" sz="3500" dirty="0" smtClean="0"/>
              <a:t>;</a:t>
            </a:r>
          </a:p>
          <a:p>
            <a:r>
              <a:rPr lang="cs-CZ" sz="3500" dirty="0" smtClean="0">
                <a:cs typeface="Times New Roman" charset="0"/>
              </a:rPr>
              <a:t>často obsahují zbytky rostlin a živočichů, kteří žili nav době usazování vrstvy;</a:t>
            </a:r>
          </a:p>
          <a:p>
            <a:r>
              <a:rPr lang="cs-CZ" sz="3500" dirty="0" smtClean="0"/>
              <a:t> zvětralý </a:t>
            </a:r>
            <a:r>
              <a:rPr lang="cs-CZ" sz="3500" dirty="0"/>
              <a:t>materiál se přenáší vodou, větrem, ledem nebo činností </a:t>
            </a:r>
            <a:r>
              <a:rPr lang="cs-CZ" sz="3500" dirty="0" smtClean="0"/>
              <a:t>organismů;</a:t>
            </a:r>
            <a:endParaRPr lang="cs-CZ" sz="3500" dirty="0"/>
          </a:p>
          <a:p>
            <a:r>
              <a:rPr lang="cs-CZ" sz="3500" dirty="0" smtClean="0"/>
              <a:t>každá </a:t>
            </a:r>
            <a:r>
              <a:rPr lang="cs-CZ" sz="3500" dirty="0"/>
              <a:t>výše položená vrstva je mladší než ta pod </a:t>
            </a:r>
            <a:r>
              <a:rPr lang="cs-CZ" sz="3500" dirty="0" smtClean="0"/>
              <a:t>ní.</a:t>
            </a:r>
            <a:endParaRPr lang="cs-CZ" sz="3500" dirty="0"/>
          </a:p>
          <a:p>
            <a:pPr eaLnBrk="1" hangingPunct="1">
              <a:buFontTx/>
              <a:buNone/>
            </a:pPr>
            <a:endParaRPr lang="cs-CZ" sz="3600" dirty="0" smtClean="0"/>
          </a:p>
        </p:txBody>
      </p:sp>
    </p:spTree>
    <p:extLst>
      <p:ext uri="{BB962C8B-B14F-4D97-AF65-F5344CB8AC3E}">
        <p14:creationId xmlns:p14="http://schemas.microsoft.com/office/powerpoint/2010/main" val="309122233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7" dur="300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12" dur="300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17" dur="300"/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22" dur="300"/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1" grpId="0" build="p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1"/>
          <p:cNvSpPr>
            <a:spLocks noGrp="1" noChangeArrowheads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txBody>
          <a:bodyPr/>
          <a:lstStyle/>
          <a:p>
            <a:pPr eaLnBrk="1" hangingPunct="1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dirty="0" smtClean="0"/>
              <a:t>Usazené horniny - úlomkovité</a:t>
            </a:r>
          </a:p>
        </p:txBody>
      </p:sp>
      <p:sp>
        <p:nvSpPr>
          <p:cNvPr id="24579" name="Rectangle 2"/>
          <p:cNvSpPr>
            <a:spLocks noGrp="1" noChangeArrowheads="1"/>
          </p:cNvSpPr>
          <p:nvPr>
            <p:ph idx="1"/>
          </p:nvPr>
        </p:nvSpPr>
        <p:spPr>
          <a:xfrm>
            <a:off x="304800" y="1295400"/>
            <a:ext cx="8610600" cy="5562600"/>
          </a:xfrm>
        </p:spPr>
        <p:txBody>
          <a:bodyPr/>
          <a:lstStyle/>
          <a:p>
            <a:pPr eaLnBrk="1" hangingPunct="1">
              <a:lnSpc>
                <a:spcPct val="80000"/>
              </a:lnSpc>
              <a:spcBef>
                <a:spcPts val="500"/>
              </a:spcBef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000" b="1" dirty="0" smtClean="0"/>
              <a:t>Slepenec</a:t>
            </a:r>
            <a:r>
              <a:rPr lang="cs-CZ" sz="2000" dirty="0" smtClean="0"/>
              <a:t> – stejný jako brekcie ale není tak ostrohranný </a:t>
            </a:r>
          </a:p>
          <a:p>
            <a:pPr eaLnBrk="1" hangingPunct="1">
              <a:lnSpc>
                <a:spcPct val="80000"/>
              </a:lnSpc>
              <a:spcBef>
                <a:spcPts val="500"/>
              </a:spcBef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2000" i="1" dirty="0" smtClean="0"/>
          </a:p>
          <a:p>
            <a:pPr eaLnBrk="1" hangingPunct="1">
              <a:lnSpc>
                <a:spcPct val="80000"/>
              </a:lnSpc>
              <a:spcBef>
                <a:spcPts val="500"/>
              </a:spcBef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000" b="1" dirty="0" smtClean="0"/>
              <a:t>Pískovec</a:t>
            </a:r>
            <a:r>
              <a:rPr lang="cs-CZ" sz="2000" dirty="0" smtClean="0"/>
              <a:t> – (výroba skel, sochařské kamenické práce)</a:t>
            </a:r>
          </a:p>
          <a:p>
            <a:pPr marL="0" indent="0" eaLnBrk="1" hangingPunct="1">
              <a:lnSpc>
                <a:spcPct val="80000"/>
              </a:lnSpc>
              <a:spcBef>
                <a:spcPts val="500"/>
              </a:spcBef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000" i="1" dirty="0" smtClean="0"/>
              <a:t> </a:t>
            </a:r>
          </a:p>
          <a:p>
            <a:pPr eaLnBrk="1" hangingPunct="1">
              <a:lnSpc>
                <a:spcPct val="80000"/>
              </a:lnSpc>
              <a:spcBef>
                <a:spcPts val="500"/>
              </a:spcBef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000" b="1" dirty="0" smtClean="0"/>
              <a:t>Droba</a:t>
            </a:r>
            <a:r>
              <a:rPr lang="cs-CZ" sz="2000" dirty="0" smtClean="0"/>
              <a:t> – mořské sedimenty, tmavší šedé, šedozelené barvy, (drcené kamenivo)</a:t>
            </a:r>
          </a:p>
          <a:p>
            <a:pPr eaLnBrk="1" hangingPunct="1">
              <a:lnSpc>
                <a:spcPct val="80000"/>
              </a:lnSpc>
              <a:spcBef>
                <a:spcPts val="500"/>
              </a:spcBef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2000" dirty="0" smtClean="0"/>
          </a:p>
          <a:p>
            <a:pPr eaLnBrk="1" hangingPunct="1">
              <a:lnSpc>
                <a:spcPct val="80000"/>
              </a:lnSpc>
              <a:spcBef>
                <a:spcPts val="500"/>
              </a:spcBef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000" b="1" dirty="0" smtClean="0"/>
              <a:t>Prachovec + prachovcová břidlice</a:t>
            </a:r>
            <a:r>
              <a:rPr lang="cs-CZ" sz="2000" dirty="0" smtClean="0"/>
              <a:t> – přechodná hornina mezi prachovcem a jílovcem)</a:t>
            </a:r>
            <a:r>
              <a:rPr lang="cs-CZ" sz="2000" i="1" dirty="0" smtClean="0"/>
              <a:t> </a:t>
            </a:r>
          </a:p>
          <a:p>
            <a:pPr eaLnBrk="1" hangingPunct="1">
              <a:lnSpc>
                <a:spcPct val="80000"/>
              </a:lnSpc>
              <a:spcBef>
                <a:spcPts val="500"/>
              </a:spcBef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2000" dirty="0" smtClean="0"/>
          </a:p>
          <a:p>
            <a:pPr eaLnBrk="1" hangingPunct="1">
              <a:lnSpc>
                <a:spcPct val="80000"/>
              </a:lnSpc>
              <a:spcBef>
                <a:spcPts val="500"/>
              </a:spcBef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000" b="1" dirty="0" smtClean="0"/>
              <a:t>Jíly </a:t>
            </a:r>
            <a:r>
              <a:rPr lang="cs-CZ" sz="2000" dirty="0" smtClean="0"/>
              <a:t>– (porcelán, keramika, žáruvzdorné materiály)</a:t>
            </a:r>
          </a:p>
          <a:p>
            <a:pPr eaLnBrk="1" hangingPunct="1">
              <a:lnSpc>
                <a:spcPct val="80000"/>
              </a:lnSpc>
              <a:spcBef>
                <a:spcPts val="500"/>
              </a:spcBef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2000" dirty="0" smtClean="0"/>
          </a:p>
          <a:p>
            <a:pPr eaLnBrk="1" hangingPunct="1">
              <a:lnSpc>
                <a:spcPct val="80000"/>
              </a:lnSpc>
              <a:spcBef>
                <a:spcPts val="500"/>
              </a:spcBef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000" b="1" dirty="0" smtClean="0"/>
              <a:t>Opuka</a:t>
            </a:r>
            <a:r>
              <a:rPr lang="cs-CZ" sz="2000" i="1" dirty="0" smtClean="0"/>
              <a:t> – </a:t>
            </a:r>
            <a:r>
              <a:rPr lang="cs-CZ" sz="2000" dirty="0" smtClean="0"/>
              <a:t>prachová obdoba slínovce, nejjemnější částice</a:t>
            </a:r>
          </a:p>
          <a:p>
            <a:pPr eaLnBrk="1" hangingPunct="1">
              <a:lnSpc>
                <a:spcPct val="80000"/>
              </a:lnSpc>
              <a:spcBef>
                <a:spcPts val="500"/>
              </a:spcBef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2000" dirty="0" smtClean="0"/>
          </a:p>
          <a:p>
            <a:pPr eaLnBrk="1" hangingPunct="1">
              <a:lnSpc>
                <a:spcPct val="80000"/>
              </a:lnSpc>
              <a:spcBef>
                <a:spcPts val="500"/>
              </a:spcBef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000" b="1" dirty="0" smtClean="0"/>
              <a:t>Jílovce</a:t>
            </a:r>
            <a:r>
              <a:rPr lang="cs-CZ" sz="2000" dirty="0" smtClean="0"/>
              <a:t> – zpevněné jíly</a:t>
            </a:r>
          </a:p>
          <a:p>
            <a:pPr eaLnBrk="1" hangingPunct="1">
              <a:lnSpc>
                <a:spcPct val="80000"/>
              </a:lnSpc>
              <a:spcBef>
                <a:spcPts val="500"/>
              </a:spcBef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2000" dirty="0" smtClean="0"/>
          </a:p>
          <a:p>
            <a:pPr eaLnBrk="1" hangingPunct="1">
              <a:lnSpc>
                <a:spcPct val="80000"/>
              </a:lnSpc>
              <a:spcBef>
                <a:spcPts val="500"/>
              </a:spcBef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000" b="1" dirty="0" smtClean="0"/>
              <a:t>Jílovitá břidlice</a:t>
            </a:r>
            <a:r>
              <a:rPr lang="cs-CZ" sz="2000" dirty="0" smtClean="0"/>
              <a:t> – (pokryvačská břidlice)</a:t>
            </a:r>
          </a:p>
        </p:txBody>
      </p:sp>
    </p:spTree>
    <p:extLst>
      <p:ext uri="{BB962C8B-B14F-4D97-AF65-F5344CB8AC3E}">
        <p14:creationId xmlns:p14="http://schemas.microsoft.com/office/powerpoint/2010/main" val="175965714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Slepenec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hornina </a:t>
            </a:r>
            <a:r>
              <a:rPr lang="cs-CZ" dirty="0"/>
              <a:t>je složená ze stmelených zaoblených </a:t>
            </a:r>
            <a:r>
              <a:rPr lang="cs-CZ" dirty="0" smtClean="0"/>
              <a:t>valounů spojených tmelem (jílem);</a:t>
            </a:r>
            <a:endParaRPr lang="cs-CZ" dirty="0"/>
          </a:p>
          <a:p>
            <a:r>
              <a:rPr lang="cs-CZ" dirty="0" smtClean="0"/>
              <a:t>nejčastěji </a:t>
            </a:r>
            <a:r>
              <a:rPr lang="cs-CZ" dirty="0"/>
              <a:t>se vyskytují v náplavových oblastech řek, případně ledovců, ale i v mělkých, příbřežních oblastech moří a velkých </a:t>
            </a:r>
            <a:r>
              <a:rPr lang="cs-CZ" dirty="0" smtClean="0"/>
              <a:t>jezer;</a:t>
            </a:r>
            <a:endParaRPr lang="cs-CZ" dirty="0"/>
          </a:p>
          <a:p>
            <a:endParaRPr lang="cs-CZ" dirty="0"/>
          </a:p>
          <a:p>
            <a:r>
              <a:rPr lang="cs-CZ" dirty="0"/>
              <a:t>    </a:t>
            </a:r>
            <a:r>
              <a:rPr lang="cs-CZ" dirty="0">
                <a:solidFill>
                  <a:srgbClr val="7030A0"/>
                </a:solidFill>
              </a:rPr>
              <a:t>výskyt ČR: střední Čechy </a:t>
            </a:r>
            <a:endParaRPr lang="cs-CZ" dirty="0" smtClean="0"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7030A0"/>
                </a:solidFill>
              </a:rPr>
              <a:t>(</a:t>
            </a:r>
            <a:r>
              <a:rPr lang="cs-CZ" dirty="0">
                <a:solidFill>
                  <a:srgbClr val="7030A0"/>
                </a:solidFill>
              </a:rPr>
              <a:t>Brdy), Česká křídová tabule, </a:t>
            </a:r>
            <a:endParaRPr lang="cs-CZ" dirty="0" smtClean="0"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7030A0"/>
                </a:solidFill>
              </a:rPr>
              <a:t>Železné </a:t>
            </a:r>
            <a:r>
              <a:rPr lang="cs-CZ" dirty="0">
                <a:solidFill>
                  <a:srgbClr val="7030A0"/>
                </a:solidFill>
              </a:rPr>
              <a:t>hory, Jeseníky</a:t>
            </a:r>
          </a:p>
          <a:p>
            <a:r>
              <a:rPr lang="cs-CZ" dirty="0" smtClean="0">
                <a:solidFill>
                  <a:srgbClr val="7030A0"/>
                </a:solidFill>
              </a:rPr>
              <a:t>využití: </a:t>
            </a:r>
            <a:r>
              <a:rPr lang="cs-CZ" dirty="0">
                <a:solidFill>
                  <a:srgbClr val="7030A0"/>
                </a:solidFill>
              </a:rPr>
              <a:t>drcené kamenivo </a:t>
            </a:r>
            <a:endParaRPr lang="cs-CZ" dirty="0" smtClean="0"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7030A0"/>
                </a:solidFill>
              </a:rPr>
              <a:t>(</a:t>
            </a:r>
            <a:r>
              <a:rPr lang="cs-CZ" dirty="0">
                <a:solidFill>
                  <a:srgbClr val="7030A0"/>
                </a:solidFill>
              </a:rPr>
              <a:t>štěrk)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7" y="3717032"/>
            <a:ext cx="3968557" cy="29764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vál 3"/>
          <p:cNvSpPr/>
          <p:nvPr/>
        </p:nvSpPr>
        <p:spPr>
          <a:xfrm>
            <a:off x="5253113" y="3645270"/>
            <a:ext cx="3470424" cy="3168352"/>
          </a:xfrm>
          <a:prstGeom prst="ellipse">
            <a:avLst/>
          </a:prstGeom>
          <a:solidFill>
            <a:schemeClr val="accent1">
              <a:alpha val="10000"/>
            </a:schemeClr>
          </a:solidFill>
          <a:ln w="508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8505418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Pískovec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vzniká </a:t>
            </a:r>
            <a:r>
              <a:rPr lang="cs-CZ" dirty="0"/>
              <a:t>stmelením zrn </a:t>
            </a:r>
            <a:r>
              <a:rPr lang="cs-CZ" dirty="0" smtClean="0"/>
              <a:t>(obvykle </a:t>
            </a:r>
            <a:r>
              <a:rPr lang="cs-CZ" dirty="0"/>
              <a:t>křemene, živců a horninových úlomků jako jsou např. silicity) </a:t>
            </a:r>
            <a:r>
              <a:rPr lang="cs-CZ" dirty="0" smtClean="0"/>
              <a:t>tmelem;</a:t>
            </a:r>
          </a:p>
          <a:p>
            <a:r>
              <a:rPr lang="cs-CZ" dirty="0" smtClean="0"/>
              <a:t>velmi </a:t>
            </a:r>
            <a:r>
              <a:rPr lang="cs-CZ" dirty="0"/>
              <a:t>různé barvy: od šedé přes žlutou až k červené, někdy může být i </a:t>
            </a:r>
            <a:r>
              <a:rPr lang="cs-CZ" dirty="0" smtClean="0"/>
              <a:t>vícebarevný; </a:t>
            </a:r>
          </a:p>
          <a:p>
            <a:r>
              <a:rPr lang="cs-CZ" dirty="0" smtClean="0"/>
              <a:t>snadno </a:t>
            </a:r>
            <a:r>
              <a:rPr lang="cs-CZ" dirty="0"/>
              <a:t>se drolí a </a:t>
            </a:r>
            <a:r>
              <a:rPr lang="cs-CZ" dirty="0" smtClean="0"/>
              <a:t>zvětrává; </a:t>
            </a:r>
          </a:p>
          <a:p>
            <a:pPr lvl="2"/>
            <a:r>
              <a:rPr lang="cs-CZ" sz="2400" dirty="0" smtClean="0">
                <a:solidFill>
                  <a:srgbClr val="7030A0"/>
                </a:solidFill>
              </a:rPr>
              <a:t>výskyt.: Prachovské skály, Broumovsko, Hruboskalsko</a:t>
            </a:r>
          </a:p>
          <a:p>
            <a:pPr lvl="2"/>
            <a:r>
              <a:rPr lang="cs-CZ" sz="2400" dirty="0" smtClean="0">
                <a:solidFill>
                  <a:srgbClr val="7030A0"/>
                </a:solidFill>
              </a:rPr>
              <a:t>Využití: hojně </a:t>
            </a:r>
            <a:r>
              <a:rPr lang="cs-CZ" sz="2400" dirty="0">
                <a:solidFill>
                  <a:srgbClr val="7030A0"/>
                </a:solidFill>
              </a:rPr>
              <a:t>se využívá ve </a:t>
            </a:r>
          </a:p>
          <a:p>
            <a:pPr marL="548640" lvl="2" indent="0">
              <a:buNone/>
            </a:pPr>
            <a:r>
              <a:rPr lang="cs-CZ" sz="2400" dirty="0" smtClean="0">
                <a:solidFill>
                  <a:srgbClr val="7030A0"/>
                </a:solidFill>
              </a:rPr>
              <a:t>stavebnictví</a:t>
            </a:r>
            <a:r>
              <a:rPr lang="cs-CZ" sz="2400" dirty="0">
                <a:solidFill>
                  <a:srgbClr val="7030A0"/>
                </a:solidFill>
              </a:rPr>
              <a:t>, sochařství </a:t>
            </a:r>
            <a:endParaRPr lang="cs-CZ" sz="2400" dirty="0" smtClean="0">
              <a:solidFill>
                <a:srgbClr val="7030A0"/>
              </a:solidFill>
            </a:endParaRPr>
          </a:p>
          <a:p>
            <a:pPr marL="548640" lvl="2" indent="0">
              <a:buNone/>
            </a:pPr>
            <a:r>
              <a:rPr lang="cs-CZ" sz="2400" dirty="0" smtClean="0">
                <a:solidFill>
                  <a:srgbClr val="7030A0"/>
                </a:solidFill>
              </a:rPr>
              <a:t>a </a:t>
            </a:r>
            <a:r>
              <a:rPr lang="cs-CZ" sz="2400" dirty="0">
                <a:solidFill>
                  <a:srgbClr val="7030A0"/>
                </a:solidFill>
              </a:rPr>
              <a:t>ke kamenickým účelům.</a:t>
            </a:r>
          </a:p>
        </p:txBody>
      </p:sp>
      <p:sp>
        <p:nvSpPr>
          <p:cNvPr id="4" name="Obdélník 3"/>
          <p:cNvSpPr/>
          <p:nvPr/>
        </p:nvSpPr>
        <p:spPr>
          <a:xfrm>
            <a:off x="5004048" y="6309320"/>
            <a:ext cx="93610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147449"/>
            <a:ext cx="2432856" cy="27031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3" descr="C:\Users\Petr\AppData\Local\Microsoft\Windows\Temporary Internet Files\Content.IE5\232XPSDO\MP90028943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420" y="5785956"/>
            <a:ext cx="587692" cy="892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971152" y="5847655"/>
            <a:ext cx="1800200" cy="92333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V ČR tvoří větší celky, kterým se říká? 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915816" y="6093296"/>
            <a:ext cx="1656184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Skalní města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830866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Opuka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vznikala z nejjemnějších částic usazených na mořském </a:t>
            </a:r>
            <a:r>
              <a:rPr lang="cs-CZ" dirty="0" smtClean="0"/>
              <a:t>dně; </a:t>
            </a:r>
          </a:p>
          <a:p>
            <a:r>
              <a:rPr lang="cs-CZ" dirty="0" smtClean="0"/>
              <a:t>Složena z jílovitých </a:t>
            </a:r>
            <a:r>
              <a:rPr lang="cs-CZ" dirty="0"/>
              <a:t>a </a:t>
            </a:r>
            <a:r>
              <a:rPr lang="cs-CZ" dirty="0" smtClean="0"/>
              <a:t>prachovitých částic, </a:t>
            </a:r>
            <a:r>
              <a:rPr lang="cs-CZ" dirty="0"/>
              <a:t>dále obsahuje vápencové složky a jehlice mořských (</a:t>
            </a:r>
            <a:r>
              <a:rPr lang="cs-CZ" dirty="0" smtClean="0"/>
              <a:t>určují pevnost </a:t>
            </a:r>
            <a:r>
              <a:rPr lang="cs-CZ" dirty="0"/>
              <a:t>a </a:t>
            </a:r>
            <a:r>
              <a:rPr lang="cs-CZ" dirty="0" smtClean="0"/>
              <a:t>trvanlivost); </a:t>
            </a:r>
          </a:p>
          <a:p>
            <a:r>
              <a:rPr lang="cs-CZ" dirty="0" smtClean="0"/>
              <a:t>má </a:t>
            </a:r>
            <a:r>
              <a:rPr lang="cs-CZ" dirty="0"/>
              <a:t>bělavou až pískově žlutošedou barvu</a:t>
            </a:r>
            <a:r>
              <a:rPr lang="cs-CZ" dirty="0" smtClean="0"/>
              <a:t>.</a:t>
            </a:r>
          </a:p>
          <a:p>
            <a:pPr lvl="2"/>
            <a:r>
              <a:rPr lang="cs-CZ" sz="2400" dirty="0" smtClean="0">
                <a:solidFill>
                  <a:srgbClr val="7030A0"/>
                </a:solidFill>
              </a:rPr>
              <a:t>výskyt: Peliny, podél trati Choceň – Česká Třebová</a:t>
            </a:r>
          </a:p>
          <a:p>
            <a:pPr lvl="2"/>
            <a:r>
              <a:rPr lang="cs-CZ" sz="2400" dirty="0" smtClean="0">
                <a:solidFill>
                  <a:srgbClr val="7030A0"/>
                </a:solidFill>
              </a:rPr>
              <a:t>využití: stavební a obkladový kámen, sochařství</a:t>
            </a:r>
            <a:endParaRPr lang="cs-CZ" sz="2400" dirty="0">
              <a:solidFill>
                <a:srgbClr val="7030A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829175"/>
            <a:ext cx="3048000" cy="2028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898900"/>
            <a:ext cx="2519164" cy="18893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79512" y="6165304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76056" y="6303689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8355933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Jílovitá břidlice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vzniklé </a:t>
            </a:r>
            <a:r>
              <a:rPr lang="cs-CZ" dirty="0"/>
              <a:t>z jílovců a </a:t>
            </a:r>
            <a:r>
              <a:rPr lang="cs-CZ" dirty="0" smtClean="0"/>
              <a:t>prachovců; </a:t>
            </a:r>
          </a:p>
          <a:p>
            <a:r>
              <a:rPr lang="cs-CZ" dirty="0" smtClean="0"/>
              <a:t>obsahuje </a:t>
            </a:r>
            <a:r>
              <a:rPr lang="cs-CZ" dirty="0"/>
              <a:t>především minerály biotit, </a:t>
            </a:r>
            <a:r>
              <a:rPr lang="cs-CZ" dirty="0" smtClean="0"/>
              <a:t>muskovit;</a:t>
            </a:r>
          </a:p>
          <a:p>
            <a:r>
              <a:rPr lang="cs-CZ" dirty="0" smtClean="0"/>
              <a:t>mívají </a:t>
            </a:r>
            <a:r>
              <a:rPr lang="cs-CZ" dirty="0"/>
              <a:t>černou až šedou barvu; </a:t>
            </a:r>
            <a:endParaRPr lang="cs-CZ" dirty="0" smtClean="0"/>
          </a:p>
          <a:p>
            <a:r>
              <a:rPr lang="cs-CZ" dirty="0" smtClean="0"/>
              <a:t>vyznačují </a:t>
            </a:r>
            <a:r>
              <a:rPr lang="cs-CZ" dirty="0"/>
              <a:t>se dobrou rovinnou štěpností, takže z nich lze snadno vytvářet tenké desky</a:t>
            </a:r>
            <a:r>
              <a:rPr lang="cs-CZ" dirty="0" smtClean="0"/>
              <a:t>.</a:t>
            </a:r>
          </a:p>
          <a:p>
            <a:pPr lvl="2"/>
            <a:r>
              <a:rPr lang="cs-CZ" sz="2400" dirty="0">
                <a:solidFill>
                  <a:srgbClr val="7030A0"/>
                </a:solidFill>
              </a:rPr>
              <a:t>výskyt: </a:t>
            </a:r>
            <a:r>
              <a:rPr lang="cs-CZ" sz="2400" dirty="0" smtClean="0">
                <a:solidFill>
                  <a:srgbClr val="7030A0"/>
                </a:solidFill>
              </a:rPr>
              <a:t>Nízký Jeseník </a:t>
            </a:r>
            <a:r>
              <a:rPr lang="cs-CZ" sz="2400" dirty="0">
                <a:solidFill>
                  <a:srgbClr val="7030A0"/>
                </a:solidFill>
              </a:rPr>
              <a:t>a </a:t>
            </a:r>
            <a:r>
              <a:rPr lang="cs-CZ" sz="2400" dirty="0" smtClean="0">
                <a:solidFill>
                  <a:srgbClr val="7030A0"/>
                </a:solidFill>
              </a:rPr>
              <a:t>Barrandien</a:t>
            </a:r>
          </a:p>
          <a:p>
            <a:pPr lvl="2"/>
            <a:r>
              <a:rPr lang="cs-CZ" sz="2400" dirty="0" smtClean="0">
                <a:solidFill>
                  <a:srgbClr val="7030A0"/>
                </a:solidFill>
              </a:rPr>
              <a:t>využití:</a:t>
            </a:r>
            <a:r>
              <a:rPr lang="pl-PL" sz="2400" dirty="0">
                <a:solidFill>
                  <a:srgbClr val="7030A0"/>
                </a:solidFill>
              </a:rPr>
              <a:t>používaly jako krytina na pokrývání </a:t>
            </a:r>
            <a:endParaRPr lang="pl-PL" sz="2400" dirty="0" smtClean="0"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pl-PL" dirty="0" smtClean="0">
                <a:solidFill>
                  <a:srgbClr val="7030A0"/>
                </a:solidFill>
              </a:rPr>
              <a:t>střech,</a:t>
            </a:r>
            <a:r>
              <a:rPr lang="cs-CZ" dirty="0" smtClean="0">
                <a:solidFill>
                  <a:srgbClr val="7030A0"/>
                </a:solidFill>
              </a:rPr>
              <a:t>vyráběly </a:t>
            </a:r>
            <a:r>
              <a:rPr lang="cs-CZ" dirty="0">
                <a:solidFill>
                  <a:srgbClr val="7030A0"/>
                </a:solidFill>
              </a:rPr>
              <a:t>břidlicové psací tabulky </a:t>
            </a:r>
            <a:endParaRPr lang="cs-CZ" dirty="0" smtClean="0"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7030A0"/>
                </a:solidFill>
              </a:rPr>
              <a:t>pro použití </a:t>
            </a:r>
            <a:r>
              <a:rPr lang="cs-CZ" dirty="0">
                <a:solidFill>
                  <a:srgbClr val="7030A0"/>
                </a:solidFill>
              </a:rPr>
              <a:t>ve školách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8885" y="4580728"/>
            <a:ext cx="2751923" cy="22474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292080" y="6303689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8997755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1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u="sng" dirty="0" smtClean="0"/>
              <a:t>Sedimenty organogenní </a:t>
            </a:r>
            <a:r>
              <a:rPr lang="cs-CZ" sz="2400" u="sng" dirty="0" smtClean="0"/>
              <a:t>(cementační)</a:t>
            </a:r>
            <a:br>
              <a:rPr lang="cs-CZ" sz="2400" u="sng" dirty="0" smtClean="0"/>
            </a:br>
            <a:endParaRPr lang="cs-CZ" sz="2400" u="sng" dirty="0" smtClean="0"/>
          </a:p>
        </p:txBody>
      </p:sp>
      <p:sp>
        <p:nvSpPr>
          <p:cNvPr id="26627" name="Rectangle 2"/>
          <p:cNvSpPr>
            <a:spLocks noGrp="1" noChangeArrowheads="1"/>
          </p:cNvSpPr>
          <p:nvPr>
            <p:ph idx="1"/>
          </p:nvPr>
        </p:nvSpPr>
        <p:spPr>
          <a:xfrm>
            <a:off x="411163" y="1260475"/>
            <a:ext cx="8229600" cy="5410200"/>
          </a:xfrm>
        </p:spPr>
        <p:txBody>
          <a:bodyPr/>
          <a:lstStyle/>
          <a:p>
            <a:pPr eaLnBrk="1" hangingPunct="1">
              <a:lnSpc>
                <a:spcPct val="80000"/>
              </a:lnSpc>
              <a:spcBef>
                <a:spcPts val="600"/>
              </a:spcBef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400" dirty="0" smtClean="0"/>
              <a:t> </a:t>
            </a:r>
            <a:r>
              <a:rPr lang="cs-CZ" sz="2400" b="1" dirty="0" smtClean="0"/>
              <a:t>Vápenec</a:t>
            </a:r>
            <a:r>
              <a:rPr lang="cs-CZ" sz="2400" dirty="0" smtClean="0"/>
              <a:t> – více než 50% CaCO3, bílé vznikají nahromaděním schránek a koster</a:t>
            </a:r>
          </a:p>
          <a:p>
            <a:pPr eaLnBrk="1" hangingPunct="1">
              <a:lnSpc>
                <a:spcPct val="80000"/>
              </a:lnSpc>
              <a:spcBef>
                <a:spcPts val="600"/>
              </a:spcBef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2400" dirty="0" smtClean="0"/>
          </a:p>
          <a:p>
            <a:pPr eaLnBrk="1" hangingPunct="1">
              <a:lnSpc>
                <a:spcPct val="80000"/>
              </a:lnSpc>
              <a:spcBef>
                <a:spcPts val="600"/>
              </a:spcBef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400" b="1" dirty="0" smtClean="0"/>
              <a:t>Travertin</a:t>
            </a:r>
            <a:r>
              <a:rPr lang="cs-CZ" sz="2400" dirty="0" smtClean="0"/>
              <a:t> – jemně až hrubě pórovitý, šedobílý až nažloutlý, (dekorační sochařské materiály)</a:t>
            </a:r>
          </a:p>
          <a:p>
            <a:pPr eaLnBrk="1" hangingPunct="1">
              <a:lnSpc>
                <a:spcPct val="80000"/>
              </a:lnSpc>
              <a:spcBef>
                <a:spcPts val="600"/>
              </a:spcBef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2400" dirty="0" smtClean="0"/>
          </a:p>
          <a:p>
            <a:pPr eaLnBrk="1" hangingPunct="1">
              <a:lnSpc>
                <a:spcPct val="80000"/>
              </a:lnSpc>
              <a:spcBef>
                <a:spcPts val="600"/>
              </a:spcBef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400" b="1" dirty="0" smtClean="0"/>
              <a:t>Dolomit</a:t>
            </a:r>
            <a:r>
              <a:rPr lang="cs-CZ" sz="2400" dirty="0" smtClean="0"/>
              <a:t> – více než 50% dolomitu, světle šedý, (žáru vzdorné cihly, hutnictví)</a:t>
            </a:r>
          </a:p>
          <a:p>
            <a:pPr eaLnBrk="1" hangingPunct="1">
              <a:lnSpc>
                <a:spcPct val="80000"/>
              </a:lnSpc>
              <a:spcBef>
                <a:spcPts val="600"/>
              </a:spcBef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2400" dirty="0" smtClean="0"/>
          </a:p>
          <a:p>
            <a:pPr eaLnBrk="1" hangingPunct="1">
              <a:lnSpc>
                <a:spcPct val="80000"/>
              </a:lnSpc>
              <a:spcBef>
                <a:spcPts val="600"/>
              </a:spcBef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400" b="1" dirty="0" smtClean="0"/>
              <a:t>Rohovec</a:t>
            </a:r>
            <a:r>
              <a:rPr lang="cs-CZ" sz="2400" dirty="0" smtClean="0"/>
              <a:t> – tmavočerná barva, </a:t>
            </a:r>
            <a:r>
              <a:rPr lang="cs-CZ" sz="2400" u="sng" dirty="0" smtClean="0"/>
              <a:t>lasturnatý lom </a:t>
            </a:r>
          </a:p>
          <a:p>
            <a:pPr eaLnBrk="1" hangingPunct="1">
              <a:lnSpc>
                <a:spcPct val="80000"/>
              </a:lnSpc>
              <a:spcBef>
                <a:spcPts val="600"/>
              </a:spcBef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2400" dirty="0" smtClean="0"/>
          </a:p>
          <a:p>
            <a:pPr eaLnBrk="1" hangingPunct="1">
              <a:lnSpc>
                <a:spcPct val="80000"/>
              </a:lnSpc>
              <a:spcBef>
                <a:spcPts val="600"/>
              </a:spcBef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400" b="1" dirty="0" smtClean="0"/>
              <a:t>Pazourek</a:t>
            </a:r>
            <a:r>
              <a:rPr lang="cs-CZ" sz="2400" dirty="0" smtClean="0"/>
              <a:t> – rohovec vyskytující se v křídě a podobných horninách</a:t>
            </a:r>
          </a:p>
        </p:txBody>
      </p:sp>
    </p:spTree>
    <p:extLst>
      <p:ext uri="{BB962C8B-B14F-4D97-AF65-F5344CB8AC3E}">
        <p14:creationId xmlns:p14="http://schemas.microsoft.com/office/powerpoint/2010/main" val="120008999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Organogenní usazeniny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obvykle mořského, sladkovodního nebo terestrického vzniku. </a:t>
            </a:r>
            <a:endParaRPr lang="cs-CZ" dirty="0" smtClean="0"/>
          </a:p>
          <a:p>
            <a:r>
              <a:rPr lang="cs-CZ" dirty="0" smtClean="0"/>
              <a:t>zrnitost </a:t>
            </a:r>
            <a:r>
              <a:rPr lang="cs-CZ" dirty="0"/>
              <a:t>horniny je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obvykle </a:t>
            </a:r>
            <a:r>
              <a:rPr lang="cs-CZ" dirty="0"/>
              <a:t>jemná a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barva </a:t>
            </a:r>
            <a:r>
              <a:rPr lang="cs-CZ" dirty="0"/>
              <a:t>nejčastěji od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tmavě </a:t>
            </a:r>
            <a:r>
              <a:rPr lang="cs-CZ" dirty="0"/>
              <a:t>hnědé po černou</a:t>
            </a:r>
            <a:r>
              <a:rPr lang="cs-CZ" dirty="0" smtClean="0"/>
              <a:t>.</a:t>
            </a:r>
          </a:p>
          <a:p>
            <a:r>
              <a:rPr lang="cs-CZ" dirty="0" smtClean="0"/>
              <a:t>vznikají z </a:t>
            </a:r>
            <a:r>
              <a:rPr lang="cs-CZ" dirty="0"/>
              <a:t>odumřelých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těl </a:t>
            </a:r>
            <a:r>
              <a:rPr lang="cs-CZ" dirty="0"/>
              <a:t>rostlin a živočichů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nebo </a:t>
            </a:r>
            <a:r>
              <a:rPr lang="cs-CZ" dirty="0"/>
              <a:t>jejich koster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a </a:t>
            </a:r>
            <a:r>
              <a:rPr lang="cs-CZ" dirty="0"/>
              <a:t>schránek </a:t>
            </a:r>
            <a:r>
              <a:rPr lang="cs-CZ" dirty="0" smtClean="0"/>
              <a:t>na </a:t>
            </a:r>
            <a:r>
              <a:rPr lang="cs-CZ" dirty="0"/>
              <a:t>dně moří,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jezer </a:t>
            </a:r>
            <a:r>
              <a:rPr lang="cs-CZ" dirty="0"/>
              <a:t>a </a:t>
            </a:r>
            <a:r>
              <a:rPr lang="cs-CZ" dirty="0" smtClean="0"/>
              <a:t>močálů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1806" y="2276872"/>
            <a:ext cx="4949478" cy="43917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vál 4"/>
          <p:cNvSpPr/>
          <p:nvPr/>
        </p:nvSpPr>
        <p:spPr>
          <a:xfrm>
            <a:off x="6372200" y="2060848"/>
            <a:ext cx="1944216" cy="3240360"/>
          </a:xfrm>
          <a:prstGeom prst="ellipse">
            <a:avLst/>
          </a:prstGeom>
          <a:solidFill>
            <a:schemeClr val="accent1">
              <a:alpha val="34000"/>
            </a:schemeClr>
          </a:solidFill>
          <a:ln w="508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133694" y="6305454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3912493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Vápenec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/>
              <a:t>vznikly i nahromaděním vápenatých schránek </a:t>
            </a:r>
            <a:r>
              <a:rPr lang="cs-CZ" dirty="0" smtClean="0"/>
              <a:t>živočichů; </a:t>
            </a:r>
          </a:p>
          <a:p>
            <a:r>
              <a:rPr lang="cs-CZ" dirty="0" smtClean="0"/>
              <a:t>ještě </a:t>
            </a:r>
            <a:r>
              <a:rPr lang="cs-CZ" dirty="0"/>
              <a:t>zpevněním chemicky vysráženého vápenatého </a:t>
            </a:r>
            <a:r>
              <a:rPr lang="cs-CZ" dirty="0" smtClean="0"/>
              <a:t>kalu;</a:t>
            </a:r>
          </a:p>
          <a:p>
            <a:r>
              <a:rPr lang="cs-CZ" dirty="0" smtClean="0"/>
              <a:t>jsou </a:t>
            </a:r>
            <a:r>
              <a:rPr lang="cs-CZ" dirty="0"/>
              <a:t>různě zbarveny, nejčastěji světle šedě až tmavě </a:t>
            </a:r>
            <a:r>
              <a:rPr lang="cs-CZ" dirty="0" smtClean="0"/>
              <a:t>šedě; </a:t>
            </a:r>
          </a:p>
          <a:p>
            <a:r>
              <a:rPr lang="cs-CZ" dirty="0" smtClean="0"/>
              <a:t>můžeme v nich pozorovat </a:t>
            </a:r>
            <a:r>
              <a:rPr lang="cs-CZ" dirty="0"/>
              <a:t>zachované schránky organismů nebo </a:t>
            </a:r>
            <a:r>
              <a:rPr lang="cs-CZ" dirty="0" smtClean="0"/>
              <a:t>úlo</a:t>
            </a:r>
            <a:r>
              <a:rPr lang="cs-CZ" dirty="0"/>
              <a:t>mky schránek.</a:t>
            </a:r>
          </a:p>
          <a:p>
            <a:pPr lvl="2"/>
            <a:r>
              <a:rPr lang="cs-CZ" sz="2000" dirty="0" smtClean="0">
                <a:solidFill>
                  <a:srgbClr val="7030A0"/>
                </a:solidFill>
              </a:rPr>
              <a:t>Výskyt: Český </a:t>
            </a:r>
            <a:r>
              <a:rPr lang="cs-CZ" sz="2000" dirty="0">
                <a:solidFill>
                  <a:srgbClr val="7030A0"/>
                </a:solidFill>
              </a:rPr>
              <a:t>kras, Moravský kras, Čížkovice, Olomoucko a Prostějovsko, Pavlovské vrchy, Prachovice, Štramberk, Sušice atd.</a:t>
            </a:r>
            <a:endParaRPr lang="cs-CZ" sz="2000" dirty="0" smtClean="0">
              <a:solidFill>
                <a:srgbClr val="7030A0"/>
              </a:solidFill>
            </a:endParaRPr>
          </a:p>
          <a:p>
            <a:pPr lvl="2"/>
            <a:r>
              <a:rPr lang="cs-CZ" sz="2000" dirty="0">
                <a:solidFill>
                  <a:srgbClr val="7030A0"/>
                </a:solidFill>
              </a:rPr>
              <a:t>Využití</a:t>
            </a:r>
            <a:r>
              <a:rPr lang="cs-CZ" sz="2000" dirty="0" smtClean="0">
                <a:solidFill>
                  <a:srgbClr val="7030A0"/>
                </a:solidFill>
              </a:rPr>
              <a:t>: cukrovary </a:t>
            </a:r>
            <a:r>
              <a:rPr lang="cs-CZ" sz="2000" dirty="0">
                <a:solidFill>
                  <a:srgbClr val="7030A0"/>
                </a:solidFill>
              </a:rPr>
              <a:t>- vyžadují vysoce čistý vápenec (obsah CaCO</a:t>
            </a:r>
            <a:r>
              <a:rPr lang="cs-CZ" sz="2000" baseline="-25000" dirty="0">
                <a:solidFill>
                  <a:srgbClr val="7030A0"/>
                </a:solidFill>
              </a:rPr>
              <a:t>3</a:t>
            </a:r>
            <a:r>
              <a:rPr lang="cs-CZ" sz="2000" dirty="0">
                <a:solidFill>
                  <a:srgbClr val="7030A0"/>
                </a:solidFill>
              </a:rPr>
              <a:t> minimálně 94%)</a:t>
            </a:r>
          </a:p>
          <a:p>
            <a:pPr lvl="3"/>
            <a:r>
              <a:rPr lang="cs-CZ" sz="1900" dirty="0" smtClean="0">
                <a:solidFill>
                  <a:srgbClr val="7030A0"/>
                </a:solidFill>
              </a:rPr>
              <a:t>výroba </a:t>
            </a:r>
            <a:r>
              <a:rPr lang="cs-CZ" sz="1900" dirty="0">
                <a:solidFill>
                  <a:srgbClr val="7030A0"/>
                </a:solidFill>
              </a:rPr>
              <a:t>celulózy</a:t>
            </a:r>
          </a:p>
          <a:p>
            <a:pPr lvl="3"/>
            <a:r>
              <a:rPr lang="cs-CZ" sz="1900" dirty="0" smtClean="0">
                <a:solidFill>
                  <a:srgbClr val="7030A0"/>
                </a:solidFill>
              </a:rPr>
              <a:t>hutní </a:t>
            </a:r>
            <a:r>
              <a:rPr lang="cs-CZ" sz="1900" dirty="0">
                <a:solidFill>
                  <a:srgbClr val="7030A0"/>
                </a:solidFill>
              </a:rPr>
              <a:t>výroba (vápenec s velmi malým obsahem hořčíku a fosforu)</a:t>
            </a:r>
          </a:p>
          <a:p>
            <a:pPr lvl="3"/>
            <a:r>
              <a:rPr lang="cs-CZ" sz="1900" dirty="0" smtClean="0">
                <a:solidFill>
                  <a:srgbClr val="7030A0"/>
                </a:solidFill>
              </a:rPr>
              <a:t>odsiřování</a:t>
            </a:r>
          </a:p>
          <a:p>
            <a:pPr lvl="3"/>
            <a:r>
              <a:rPr lang="cs-CZ" sz="1900" dirty="0" smtClean="0">
                <a:solidFill>
                  <a:srgbClr val="7030A0"/>
                </a:solidFill>
              </a:rPr>
              <a:t>výroba vápna</a:t>
            </a:r>
            <a:endParaRPr lang="cs-CZ" sz="1900" dirty="0">
              <a:solidFill>
                <a:srgbClr val="7030A0"/>
              </a:solidFill>
            </a:endParaRP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076056" y="5949280"/>
            <a:ext cx="36724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/>
              </a:rPr>
              <a:t>Vápenka – zpracování vápence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8447792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Vápenec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1403484"/>
            <a:ext cx="6768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Vápence podléhají krasovění – vznik krasových útvarů</a:t>
            </a:r>
            <a:endParaRPr lang="cs-CZ" dirty="0"/>
          </a:p>
        </p:txBody>
      </p:sp>
      <p:pic>
        <p:nvPicPr>
          <p:cNvPr id="2050" name="Picture 2" descr="http://upload.wikimedia.org/wikipedia/commons/thumb/8/8e/Undewater_formations_Baar.jpg/640px-Undewater_formations_Baa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7836" y="2060848"/>
            <a:ext cx="5903979" cy="4427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23528" y="2280224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/>
              </a:rPr>
              <a:t>Správa jeskyní v ČR</a:t>
            </a:r>
            <a:endParaRPr lang="cs-CZ" dirty="0"/>
          </a:p>
        </p:txBody>
      </p:sp>
      <p:pic>
        <p:nvPicPr>
          <p:cNvPr id="2052" name="Picture 4" descr="http://www.caves.cz/images/mapa.gi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2852936"/>
            <a:ext cx="3364989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83568" y="4797152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7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272908" y="6119336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8</a:t>
            </a:r>
            <a:endParaRPr lang="cs-CZ" dirty="0"/>
          </a:p>
        </p:txBody>
      </p:sp>
      <p:pic>
        <p:nvPicPr>
          <p:cNvPr id="11" name="Picture 3" descr="C:\Users\Petr\AppData\Local\Microsoft\Windows\Temporary Internet Files\Content.IE5\232XPSDO\MP90028943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215" y="5563711"/>
            <a:ext cx="587692" cy="892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791580" y="5380672"/>
            <a:ext cx="1404156" cy="1477328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Ukaž na mapě, kde leží nejbližší jeskyně.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1592271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Travertin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složením </a:t>
            </a:r>
            <a:r>
              <a:rPr lang="cs-CZ" dirty="0"/>
              <a:t>odpovídá vápenci, na rozdíl od něj je </a:t>
            </a:r>
            <a:r>
              <a:rPr lang="cs-CZ" dirty="0" smtClean="0"/>
              <a:t>pórovitý;</a:t>
            </a:r>
          </a:p>
          <a:p>
            <a:r>
              <a:rPr lang="cs-CZ" dirty="0" smtClean="0"/>
              <a:t>je </a:t>
            </a:r>
            <a:r>
              <a:rPr lang="cs-CZ" dirty="0"/>
              <a:t>tvořen malými zrnky čistého uhličitanu vápenatého (kalcitu</a:t>
            </a:r>
            <a:r>
              <a:rPr lang="cs-CZ" dirty="0" smtClean="0"/>
              <a:t>)</a:t>
            </a:r>
          </a:p>
          <a:p>
            <a:pPr lvl="3"/>
            <a:r>
              <a:rPr lang="cs-CZ" sz="2000" dirty="0" smtClean="0">
                <a:solidFill>
                  <a:srgbClr val="800080"/>
                </a:solidFill>
              </a:rPr>
              <a:t>využití: interiérový obkladový </a:t>
            </a:r>
            <a:r>
              <a:rPr lang="cs-CZ" sz="2000" dirty="0">
                <a:solidFill>
                  <a:srgbClr val="800080"/>
                </a:solidFill>
              </a:rPr>
              <a:t>kámen. </a:t>
            </a:r>
            <a:endParaRPr lang="cs-CZ" sz="2000" dirty="0" smtClean="0">
              <a:solidFill>
                <a:srgbClr val="800080"/>
              </a:solidFill>
            </a:endParaRPr>
          </a:p>
          <a:p>
            <a:pPr lvl="3"/>
            <a:r>
              <a:rPr lang="cs-CZ" sz="2000" dirty="0" smtClean="0">
                <a:solidFill>
                  <a:srgbClr val="800080"/>
                </a:solidFill>
              </a:rPr>
              <a:t>výskyt: mezi </a:t>
            </a:r>
            <a:r>
              <a:rPr lang="cs-CZ" sz="2000" dirty="0">
                <a:solidFill>
                  <a:srgbClr val="800080"/>
                </a:solidFill>
              </a:rPr>
              <a:t>Prahou a </a:t>
            </a:r>
            <a:r>
              <a:rPr lang="cs-CZ" sz="2000" dirty="0" smtClean="0">
                <a:solidFill>
                  <a:srgbClr val="800080"/>
                </a:solidFill>
              </a:rPr>
              <a:t>Berounem, na </a:t>
            </a:r>
            <a:r>
              <a:rPr lang="cs-CZ" sz="2000" dirty="0">
                <a:solidFill>
                  <a:srgbClr val="800080"/>
                </a:solidFill>
              </a:rPr>
              <a:t>Moravě (Kokorský </a:t>
            </a:r>
            <a:r>
              <a:rPr lang="cs-CZ" sz="2000" dirty="0" smtClean="0">
                <a:solidFill>
                  <a:srgbClr val="800080"/>
                </a:solidFill>
              </a:rPr>
              <a:t>travertin), na </a:t>
            </a:r>
            <a:r>
              <a:rPr lang="cs-CZ" sz="2000" dirty="0">
                <a:solidFill>
                  <a:srgbClr val="800080"/>
                </a:solidFill>
              </a:rPr>
              <a:t>Přerovsku </a:t>
            </a:r>
            <a:r>
              <a:rPr lang="cs-CZ" sz="2000" dirty="0" smtClean="0">
                <a:solidFill>
                  <a:srgbClr val="800080"/>
                </a:solidFill>
              </a:rPr>
              <a:t>(Hanácký </a:t>
            </a:r>
            <a:r>
              <a:rPr lang="cs-CZ" sz="2000" dirty="0">
                <a:solidFill>
                  <a:srgbClr val="800080"/>
                </a:solidFill>
              </a:rPr>
              <a:t>travertin)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4" name="Picture 2" descr="http://upload.wikimedia.org/wikipedia/commons/thumb/a/ae/Colosseum_..JPG/320px-Colosseum_.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348212"/>
            <a:ext cx="3048000" cy="1981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365143" y="6397016"/>
            <a:ext cx="10060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10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144605" y="6132627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/>
              </a:rPr>
              <a:t>Využití travertinu</a:t>
            </a:r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7052" y="4194802"/>
            <a:ext cx="2010916" cy="24623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0" y="626330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9</a:t>
            </a:r>
            <a:endParaRPr lang="cs-CZ" dirty="0"/>
          </a:p>
        </p:txBody>
      </p:sp>
      <p:pic>
        <p:nvPicPr>
          <p:cNvPr id="10" name="Picture 3" descr="C:\Users\Petr\AppData\Local\Microsoft\Windows\Temporary Internet Files\Content.IE5\232XPSDO\MP90028943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1916" y="4437908"/>
            <a:ext cx="587692" cy="892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635896" y="4293096"/>
            <a:ext cx="2088233" cy="1477328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Usazeným horninám se říká:</a:t>
            </a:r>
          </a:p>
          <a:p>
            <a:r>
              <a:rPr lang="cs-CZ" dirty="0" smtClean="0"/>
              <a:t>a) metamorfované</a:t>
            </a:r>
          </a:p>
          <a:p>
            <a:r>
              <a:rPr lang="cs-CZ" dirty="0" smtClean="0"/>
              <a:t>b) sedimenty</a:t>
            </a:r>
          </a:p>
          <a:p>
            <a:r>
              <a:rPr lang="cs-CZ" dirty="0" smtClean="0"/>
              <a:t>c) sedimentace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3923928" y="5169168"/>
            <a:ext cx="1944217" cy="322872"/>
          </a:xfrm>
          <a:prstGeom prst="rect">
            <a:avLst/>
          </a:prstGeom>
          <a:solidFill>
            <a:schemeClr val="accent1">
              <a:alpha val="32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742512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Dolomit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hojný minerál podobný vápenci;	 </a:t>
            </a:r>
          </a:p>
          <a:p>
            <a:r>
              <a:rPr lang="cs-CZ" dirty="0" smtClean="0"/>
              <a:t>tvoří </a:t>
            </a:r>
            <a:r>
              <a:rPr lang="cs-CZ" dirty="0"/>
              <a:t>horninu </a:t>
            </a:r>
            <a:r>
              <a:rPr lang="cs-CZ" dirty="0" smtClean="0"/>
              <a:t>dolomit;</a:t>
            </a:r>
          </a:p>
          <a:p>
            <a:pPr lvl="2"/>
            <a:r>
              <a:rPr lang="cs-CZ" sz="2000" dirty="0" smtClean="0">
                <a:solidFill>
                  <a:srgbClr val="800080"/>
                </a:solidFill>
              </a:rPr>
              <a:t>Výskyt: Česko </a:t>
            </a:r>
            <a:r>
              <a:rPr lang="cs-CZ" sz="2000" dirty="0">
                <a:solidFill>
                  <a:srgbClr val="800080"/>
                </a:solidFill>
              </a:rPr>
              <a:t>– Příbram, Jáchymov – krystaly na rudních </a:t>
            </a:r>
            <a:r>
              <a:rPr lang="cs-CZ" sz="2000" dirty="0" smtClean="0">
                <a:solidFill>
                  <a:srgbClr val="800080"/>
                </a:solidFill>
              </a:rPr>
              <a:t>žilách</a:t>
            </a:r>
          </a:p>
          <a:p>
            <a:pPr lvl="2"/>
            <a:r>
              <a:rPr lang="cs-CZ" sz="2000" dirty="0">
                <a:solidFill>
                  <a:srgbClr val="800080"/>
                </a:solidFill>
              </a:rPr>
              <a:t>Využití: </a:t>
            </a:r>
            <a:r>
              <a:rPr lang="cs-CZ" sz="2000" dirty="0" smtClean="0">
                <a:solidFill>
                  <a:srgbClr val="800080"/>
                </a:solidFill>
              </a:rPr>
              <a:t>speciální </a:t>
            </a:r>
            <a:r>
              <a:rPr lang="cs-CZ" sz="2000" dirty="0">
                <a:solidFill>
                  <a:srgbClr val="800080"/>
                </a:solidFill>
              </a:rPr>
              <a:t>druhy cementu ve stavebnictví, hnojivo, ohnivzdorné materiály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243603"/>
            <a:ext cx="3238500" cy="190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947716"/>
            <a:ext cx="3048000" cy="2028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1520" y="6165304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11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739998" y="5980638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12</a:t>
            </a:r>
            <a:endParaRPr lang="cs-CZ" dirty="0"/>
          </a:p>
        </p:txBody>
      </p:sp>
      <p:pic>
        <p:nvPicPr>
          <p:cNvPr id="8" name="Picture 3" descr="C:\Users\Petr\AppData\Local\Microsoft\Windows\Temporary Internet Files\Content.IE5\232XPSDO\MP90028943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4703" y="4353970"/>
            <a:ext cx="587692" cy="892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212395" y="4061654"/>
            <a:ext cx="1655749" cy="1477328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Dolomity leží v:</a:t>
            </a:r>
          </a:p>
          <a:p>
            <a:pPr marL="342900" indent="-342900">
              <a:buAutoNum type="alphaLcParenR"/>
            </a:pPr>
            <a:r>
              <a:rPr lang="cs-CZ" dirty="0" smtClean="0"/>
              <a:t>Rakousku</a:t>
            </a:r>
          </a:p>
          <a:p>
            <a:pPr marL="342900" indent="-342900">
              <a:buAutoNum type="alphaLcParenR"/>
            </a:pPr>
            <a:r>
              <a:rPr lang="cs-CZ" dirty="0" smtClean="0"/>
              <a:t>Itálii</a:t>
            </a:r>
          </a:p>
          <a:p>
            <a:pPr marL="342900" indent="-342900">
              <a:buAutoNum type="alphaLcParenR"/>
            </a:pPr>
            <a:r>
              <a:rPr lang="cs-CZ" dirty="0" smtClean="0"/>
              <a:t>Německu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224137" y="4923794"/>
            <a:ext cx="1360103" cy="322872"/>
          </a:xfrm>
          <a:prstGeom prst="rect">
            <a:avLst/>
          </a:prstGeom>
          <a:solidFill>
            <a:schemeClr val="accent1">
              <a:alpha val="32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097312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azourek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4876800"/>
          </a:xfrm>
        </p:spPr>
        <p:txBody>
          <a:bodyPr>
            <a:normAutofit lnSpcReduction="10000"/>
          </a:bodyPr>
          <a:lstStyle/>
          <a:p>
            <a:r>
              <a:rPr lang="cs-CZ" dirty="0"/>
              <a:t>tvrdá sedimentární </a:t>
            </a:r>
            <a:r>
              <a:rPr lang="cs-CZ" dirty="0" smtClean="0"/>
              <a:t>forma křemene; </a:t>
            </a:r>
          </a:p>
          <a:p>
            <a:r>
              <a:rPr lang="cs-CZ" dirty="0" smtClean="0"/>
              <a:t>je </a:t>
            </a:r>
            <a:r>
              <a:rPr lang="cs-CZ" dirty="0"/>
              <a:t>obvykle tmavošedý, modrý, černý nebo temně </a:t>
            </a:r>
            <a:r>
              <a:rPr lang="cs-CZ" dirty="0" smtClean="0"/>
              <a:t>hnědý;</a:t>
            </a:r>
          </a:p>
          <a:p>
            <a:r>
              <a:rPr lang="cs-CZ" dirty="0" smtClean="0"/>
              <a:t>pro </a:t>
            </a:r>
            <a:r>
              <a:rPr lang="cs-CZ" dirty="0"/>
              <a:t>své relativně snadné opracování a lasturnatý lom </a:t>
            </a:r>
            <a:r>
              <a:rPr lang="cs-CZ" dirty="0" smtClean="0"/>
              <a:t>byl jedním </a:t>
            </a:r>
            <a:r>
              <a:rPr lang="cs-CZ" dirty="0"/>
              <a:t>z nejvíc užívaných materiálů pro výrobu kamenných nástrojů v době </a:t>
            </a:r>
            <a:r>
              <a:rPr lang="cs-CZ" dirty="0" smtClean="0"/>
              <a:t>kamenné; </a:t>
            </a:r>
          </a:p>
          <a:p>
            <a:r>
              <a:rPr lang="cs-CZ" dirty="0" smtClean="0"/>
              <a:t>byl </a:t>
            </a:r>
            <a:r>
              <a:rPr lang="cs-CZ" dirty="0"/>
              <a:t>zpracováván štípáním na tenké ostré štěpiny, které tvořily ostří primitivních nástrojů, například pěstních klínů, </a:t>
            </a:r>
            <a:r>
              <a:rPr lang="cs-CZ" dirty="0" smtClean="0"/>
              <a:t>hrotů šípů;</a:t>
            </a:r>
          </a:p>
          <a:p>
            <a:pPr lvl="1"/>
            <a:r>
              <a:rPr lang="cs-CZ" dirty="0" smtClean="0">
                <a:solidFill>
                  <a:srgbClr val="800080"/>
                </a:solidFill>
              </a:rPr>
              <a:t>využití: v </a:t>
            </a:r>
            <a:r>
              <a:rPr lang="cs-CZ" dirty="0">
                <a:solidFill>
                  <a:srgbClr val="800080"/>
                </a:solidFill>
              </a:rPr>
              <a:t>pravěku se na území Česka pazourek dostával z pobřeží Baltu, posunem </a:t>
            </a:r>
            <a:r>
              <a:rPr lang="cs-CZ" dirty="0" smtClean="0">
                <a:solidFill>
                  <a:srgbClr val="800080"/>
                </a:solidFill>
              </a:rPr>
              <a:t>ledovců;</a:t>
            </a:r>
          </a:p>
          <a:p>
            <a:pPr lvl="1"/>
            <a:r>
              <a:rPr lang="cs-CZ" dirty="0" smtClean="0">
                <a:solidFill>
                  <a:srgbClr val="800080"/>
                </a:solidFill>
              </a:rPr>
              <a:t>využíval se jako křesací </a:t>
            </a:r>
          </a:p>
          <a:p>
            <a:pPr marL="274320" lvl="1" indent="0">
              <a:buNone/>
            </a:pPr>
            <a:r>
              <a:rPr lang="cs-CZ" sz="2000" dirty="0" smtClean="0">
                <a:solidFill>
                  <a:srgbClr val="800080"/>
                </a:solidFill>
              </a:rPr>
              <a:t>kamínek do mušket</a:t>
            </a:r>
          </a:p>
          <a:p>
            <a:pPr lvl="1"/>
            <a:r>
              <a:rPr lang="cs-CZ" dirty="0" smtClean="0">
                <a:solidFill>
                  <a:srgbClr val="800080"/>
                </a:solidFill>
              </a:rPr>
              <a:t>výskyt: Balt, průliv La Manche</a:t>
            </a:r>
            <a:endParaRPr lang="cs-CZ" dirty="0">
              <a:solidFill>
                <a:srgbClr val="800080"/>
              </a:solidFill>
            </a:endParaRPr>
          </a:p>
        </p:txBody>
      </p:sp>
      <p:pic>
        <p:nvPicPr>
          <p:cNvPr id="4" name="Picture 2" descr="http://upload.wikimedia.org/wikipedia/commons/thumb/2/20/ALM_08_Dolch.jpg/320px-ALM_08_Dolch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5013176"/>
            <a:ext cx="4355976" cy="11842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590144" y="6241496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466741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dirty="0" smtClean="0"/>
              <a:t>Organogenní usazeniny</a:t>
            </a:r>
          </a:p>
        </p:txBody>
      </p:sp>
      <p:sp>
        <p:nvSpPr>
          <p:cNvPr id="33795" name="Rectangle 2"/>
          <p:cNvSpPr>
            <a:spLocks noChangeArrowheads="1"/>
          </p:cNvSpPr>
          <p:nvPr/>
        </p:nvSpPr>
        <p:spPr bwMode="auto">
          <a:xfrm>
            <a:off x="304800" y="1457853"/>
            <a:ext cx="8077200" cy="45264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 anchor="ctr">
            <a:spAutoFit/>
          </a:bodyPr>
          <a:lstStyle/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b="1" dirty="0">
                <a:solidFill>
                  <a:srgbClr val="000000"/>
                </a:solidFill>
              </a:rPr>
              <a:t>Ropa</a:t>
            </a:r>
            <a:r>
              <a:rPr lang="cs-CZ" dirty="0">
                <a:solidFill>
                  <a:srgbClr val="000000"/>
                </a:solidFill>
              </a:rPr>
              <a:t> (též </a:t>
            </a:r>
            <a:r>
              <a:rPr lang="cs-CZ" b="1" dirty="0">
                <a:solidFill>
                  <a:srgbClr val="000000"/>
                </a:solidFill>
              </a:rPr>
              <a:t>(surová) nafta</a:t>
            </a:r>
            <a:r>
              <a:rPr lang="cs-CZ" dirty="0">
                <a:solidFill>
                  <a:srgbClr val="000000"/>
                </a:solidFill>
              </a:rPr>
              <a:t>, </a:t>
            </a:r>
            <a:r>
              <a:rPr lang="cs-CZ" b="1" dirty="0">
                <a:solidFill>
                  <a:srgbClr val="000000"/>
                </a:solidFill>
              </a:rPr>
              <a:t>zemní olej</a:t>
            </a:r>
            <a:r>
              <a:rPr lang="cs-CZ" dirty="0">
                <a:solidFill>
                  <a:srgbClr val="000000"/>
                </a:solidFill>
              </a:rPr>
              <a:t>, </a:t>
            </a:r>
            <a:r>
              <a:rPr lang="cs-CZ" b="1" dirty="0">
                <a:solidFill>
                  <a:srgbClr val="000000"/>
                </a:solidFill>
              </a:rPr>
              <a:t>černé zlato</a:t>
            </a:r>
            <a:r>
              <a:rPr lang="cs-CZ" dirty="0">
                <a:solidFill>
                  <a:srgbClr val="000000"/>
                </a:solidFill>
              </a:rPr>
              <a:t>) je hnědá až nazelenalá hořlavá kapalina tvořená směsí uhlovodíků, především alkanů. </a:t>
            </a:r>
          </a:p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dirty="0">
              <a:solidFill>
                <a:srgbClr val="000000"/>
              </a:solidFill>
            </a:endParaRPr>
          </a:p>
          <a:p>
            <a:pPr marL="285750" indent="-285750">
              <a:buFont typeface="Arial" pitchFamily="34" charset="0"/>
              <a:buChar char="•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dirty="0" smtClean="0">
                <a:solidFill>
                  <a:srgbClr val="000000"/>
                </a:solidFill>
              </a:rPr>
              <a:t>pravděpodobně </a:t>
            </a:r>
            <a:r>
              <a:rPr lang="cs-CZ" dirty="0">
                <a:solidFill>
                  <a:srgbClr val="000000"/>
                </a:solidFill>
              </a:rPr>
              <a:t>vznikla rozkladem zbytků pravěkých rostlin a </a:t>
            </a:r>
            <a:r>
              <a:rPr lang="cs-CZ" dirty="0" smtClean="0">
                <a:solidFill>
                  <a:srgbClr val="000000"/>
                </a:solidFill>
              </a:rPr>
              <a:t>živočichů; </a:t>
            </a:r>
            <a:endParaRPr lang="cs-CZ" dirty="0">
              <a:solidFill>
                <a:srgbClr val="000000"/>
              </a:solidFill>
            </a:endParaRPr>
          </a:p>
          <a:p>
            <a:pPr marL="285750" indent="-285750">
              <a:buFont typeface="Arial" pitchFamily="34" charset="0"/>
              <a:buChar char="•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dirty="0">
              <a:solidFill>
                <a:srgbClr val="000000"/>
              </a:solidFill>
            </a:endParaRPr>
          </a:p>
          <a:p>
            <a:pPr marL="285750" indent="-285750">
              <a:buFont typeface="Arial" pitchFamily="34" charset="0"/>
              <a:buChar char="•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dirty="0" smtClean="0">
                <a:solidFill>
                  <a:srgbClr val="000000"/>
                </a:solidFill>
              </a:rPr>
              <a:t>nachází </a:t>
            </a:r>
            <a:r>
              <a:rPr lang="cs-CZ" dirty="0">
                <a:solidFill>
                  <a:srgbClr val="000000"/>
                </a:solidFill>
              </a:rPr>
              <a:t>se ve svrchních vrstvách zemské kůry – nejčastěji v oblasti kontinentálních šelfů. Je základní surovinou petrochemického </a:t>
            </a:r>
            <a:r>
              <a:rPr lang="cs-CZ" dirty="0" smtClean="0">
                <a:solidFill>
                  <a:srgbClr val="000000"/>
                </a:solidFill>
              </a:rPr>
              <a:t>průmyslu; </a:t>
            </a:r>
            <a:endParaRPr lang="cs-CZ" dirty="0">
              <a:solidFill>
                <a:srgbClr val="000000"/>
              </a:solidFill>
            </a:endParaRPr>
          </a:p>
          <a:p>
            <a:pPr marL="285750" indent="-285750">
              <a:buFont typeface="Arial" pitchFamily="34" charset="0"/>
              <a:buChar char="•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dirty="0">
              <a:solidFill>
                <a:srgbClr val="000000"/>
              </a:solidFill>
            </a:endParaRPr>
          </a:p>
          <a:p>
            <a:pPr marL="285750" indent="-285750">
              <a:buFont typeface="Arial" pitchFamily="34" charset="0"/>
              <a:buChar char="•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dirty="0" smtClean="0">
                <a:solidFill>
                  <a:srgbClr val="000000"/>
                </a:solidFill>
              </a:rPr>
              <a:t>naleziště </a:t>
            </a:r>
            <a:r>
              <a:rPr lang="cs-CZ" dirty="0">
                <a:solidFill>
                  <a:srgbClr val="000000"/>
                </a:solidFill>
              </a:rPr>
              <a:t>ropy jsou pod nepropustnými vrstvami, v hloubkách až 8 km pod zemským </a:t>
            </a:r>
            <a:r>
              <a:rPr lang="cs-CZ" dirty="0" smtClean="0">
                <a:solidFill>
                  <a:srgbClr val="000000"/>
                </a:solidFill>
              </a:rPr>
              <a:t>povrchem; </a:t>
            </a:r>
            <a:endParaRPr lang="cs-CZ" dirty="0">
              <a:solidFill>
                <a:srgbClr val="000000"/>
              </a:solidFill>
            </a:endParaRPr>
          </a:p>
          <a:p>
            <a:pPr marL="285750" indent="-285750">
              <a:buFont typeface="Arial" pitchFamily="34" charset="0"/>
              <a:buChar char="•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dirty="0">
              <a:solidFill>
                <a:srgbClr val="000000"/>
              </a:solidFill>
            </a:endParaRPr>
          </a:p>
          <a:p>
            <a:pPr marL="285750" indent="-285750">
              <a:buFont typeface="Arial" pitchFamily="34" charset="0"/>
              <a:buChar char="•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dirty="0" smtClean="0">
                <a:solidFill>
                  <a:srgbClr val="000000"/>
                </a:solidFill>
              </a:rPr>
              <a:t>ropa </a:t>
            </a:r>
            <a:r>
              <a:rPr lang="cs-CZ" dirty="0">
                <a:solidFill>
                  <a:srgbClr val="000000"/>
                </a:solidFill>
              </a:rPr>
              <a:t>při těžbě buď vyvěrá pod tlakem, nebo je </a:t>
            </a:r>
            <a:r>
              <a:rPr lang="cs-CZ" dirty="0" smtClean="0">
                <a:solidFill>
                  <a:srgbClr val="000000"/>
                </a:solidFill>
              </a:rPr>
              <a:t>čerpána; </a:t>
            </a:r>
          </a:p>
          <a:p>
            <a:pPr marL="285750" indent="-285750">
              <a:buFont typeface="Arial" pitchFamily="34" charset="0"/>
              <a:buChar char="•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dirty="0">
              <a:solidFill>
                <a:srgbClr val="000000"/>
              </a:solidFill>
            </a:endParaRPr>
          </a:p>
          <a:p>
            <a:pPr marL="285750" indent="-285750">
              <a:buFont typeface="Arial" pitchFamily="34" charset="0"/>
              <a:buChar char="•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dirty="0"/>
              <a:t>tmavá mastná kapalina s menší hustotou než </a:t>
            </a:r>
            <a:r>
              <a:rPr lang="cs-CZ" dirty="0" smtClean="0"/>
              <a:t>voda;</a:t>
            </a:r>
            <a:endParaRPr lang="cs-CZ" dirty="0"/>
          </a:p>
          <a:p>
            <a:pPr marL="285750" indent="-285750">
              <a:buFont typeface="Arial" pitchFamily="34" charset="0"/>
              <a:buChar char="•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dirty="0">
              <a:solidFill>
                <a:srgbClr val="000000"/>
              </a:solidFill>
            </a:endParaRPr>
          </a:p>
          <a:p>
            <a:pPr marL="285750" indent="-285750">
              <a:buFont typeface="Arial" pitchFamily="34" charset="0"/>
              <a:buChar char="•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dirty="0" smtClean="0">
                <a:solidFill>
                  <a:srgbClr val="000000"/>
                </a:solidFill>
              </a:rPr>
              <a:t>vyskytuje </a:t>
            </a:r>
            <a:r>
              <a:rPr lang="cs-CZ" dirty="0">
                <a:solidFill>
                  <a:srgbClr val="000000"/>
                </a:solidFill>
              </a:rPr>
              <a:t>se společně se zemním plynem. </a:t>
            </a:r>
          </a:p>
        </p:txBody>
      </p:sp>
      <p:pic>
        <p:nvPicPr>
          <p:cNvPr id="4" name="Picture 3" descr="C:\Users\Petr\AppData\Local\Microsoft\Windows\Temporary Internet Files\Content.IE5\232XPSDO\MP90028943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5661248"/>
            <a:ext cx="587692" cy="892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372200" y="5661248"/>
            <a:ext cx="2448272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Může být ropa i jiné barvy než černé?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516216" y="6453336"/>
            <a:ext cx="2304256" cy="3693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Ano, může být i bílá.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389868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Ropa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6138363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/>
              </a:rPr>
              <a:t>Ekologické katastrofy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556792"/>
            <a:ext cx="4800533" cy="3600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82978" y="5255722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14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9670" y="3717032"/>
            <a:ext cx="3802156" cy="25308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4126096" y="5878510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15</a:t>
            </a:r>
            <a:endParaRPr lang="cs-CZ" dirty="0"/>
          </a:p>
        </p:txBody>
      </p:sp>
      <p:pic>
        <p:nvPicPr>
          <p:cNvPr id="9" name="Picture 2" descr="C:\Users\Petr\AppData\Local\Microsoft\Windows\Temporary Internet Files\Content.IE5\HOUGVK9B\MC900331048[2].wmf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6827" y="1988840"/>
            <a:ext cx="738324" cy="1001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8611489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3200" dirty="0" smtClean="0"/>
              <a:t>Zemní plyn</a:t>
            </a:r>
          </a:p>
        </p:txBody>
      </p:sp>
      <p:sp>
        <p:nvSpPr>
          <p:cNvPr id="36867" name="Rectangle 2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/>
          </a:bodyPr>
          <a:lstStyle/>
          <a:p>
            <a:pPr marL="339725" indent="-339725" eaLnBrk="1" hangingPunct="1">
              <a:lnSpc>
                <a:spcPct val="90000"/>
              </a:lnSpc>
              <a:spcBef>
                <a:spcPts val="700"/>
              </a:spcBef>
              <a:buFont typeface="Arial" charset="0"/>
              <a:buChar char="•"/>
              <a:tabLst>
                <a:tab pos="339725" algn="l"/>
                <a:tab pos="444500" algn="l"/>
                <a:tab pos="893763" algn="l"/>
                <a:tab pos="1343025" algn="l"/>
                <a:tab pos="1792288" algn="l"/>
                <a:tab pos="2241550" algn="l"/>
                <a:tab pos="2690813" algn="l"/>
                <a:tab pos="3140075" algn="l"/>
                <a:tab pos="3589338" algn="l"/>
                <a:tab pos="4038600" algn="l"/>
                <a:tab pos="4487863" algn="l"/>
                <a:tab pos="4937125" algn="l"/>
                <a:tab pos="5386388" algn="l"/>
                <a:tab pos="5835650" algn="l"/>
                <a:tab pos="6284913" algn="l"/>
                <a:tab pos="6734175" algn="l"/>
                <a:tab pos="7183438" algn="l"/>
                <a:tab pos="7632700" algn="l"/>
                <a:tab pos="8081963" algn="l"/>
                <a:tab pos="8531225" algn="l"/>
                <a:tab pos="8980488" algn="l"/>
              </a:tabLst>
            </a:pPr>
            <a:r>
              <a:rPr lang="cs-CZ" dirty="0" smtClean="0"/>
              <a:t>je přírodní hořlavý plyn využívaný jako významné plynné fosilní palivo; </a:t>
            </a:r>
          </a:p>
          <a:p>
            <a:pPr marL="339725" indent="-339725" eaLnBrk="1" hangingPunct="1">
              <a:lnSpc>
                <a:spcPct val="90000"/>
              </a:lnSpc>
              <a:spcBef>
                <a:spcPts val="700"/>
              </a:spcBef>
              <a:buFont typeface="Arial" charset="0"/>
              <a:buChar char="•"/>
              <a:tabLst>
                <a:tab pos="339725" algn="l"/>
                <a:tab pos="444500" algn="l"/>
                <a:tab pos="893763" algn="l"/>
                <a:tab pos="1343025" algn="l"/>
                <a:tab pos="1792288" algn="l"/>
                <a:tab pos="2241550" algn="l"/>
                <a:tab pos="2690813" algn="l"/>
                <a:tab pos="3140075" algn="l"/>
                <a:tab pos="3589338" algn="l"/>
                <a:tab pos="4038600" algn="l"/>
                <a:tab pos="4487863" algn="l"/>
                <a:tab pos="4937125" algn="l"/>
                <a:tab pos="5386388" algn="l"/>
                <a:tab pos="5835650" algn="l"/>
                <a:tab pos="6284913" algn="l"/>
                <a:tab pos="6734175" algn="l"/>
                <a:tab pos="7183438" algn="l"/>
                <a:tab pos="7632700" algn="l"/>
                <a:tab pos="8081963" algn="l"/>
                <a:tab pos="8531225" algn="l"/>
                <a:tab pos="8980488" algn="l"/>
              </a:tabLst>
            </a:pPr>
            <a:r>
              <a:rPr lang="cs-CZ" dirty="0" smtClean="0"/>
              <a:t>hlavní složkou je methan (obvykle přes 90 %) a ethan (1–6 %); </a:t>
            </a:r>
          </a:p>
          <a:p>
            <a:pPr marL="339725" indent="-339725" eaLnBrk="1" hangingPunct="1">
              <a:lnSpc>
                <a:spcPct val="90000"/>
              </a:lnSpc>
              <a:spcBef>
                <a:spcPts val="700"/>
              </a:spcBef>
              <a:buFont typeface="Arial" charset="0"/>
              <a:buChar char="•"/>
              <a:tabLst>
                <a:tab pos="339725" algn="l"/>
                <a:tab pos="444500" algn="l"/>
                <a:tab pos="893763" algn="l"/>
                <a:tab pos="1343025" algn="l"/>
                <a:tab pos="1792288" algn="l"/>
                <a:tab pos="2241550" algn="l"/>
                <a:tab pos="2690813" algn="l"/>
                <a:tab pos="3140075" algn="l"/>
                <a:tab pos="3589338" algn="l"/>
                <a:tab pos="4038600" algn="l"/>
                <a:tab pos="4487863" algn="l"/>
                <a:tab pos="4937125" algn="l"/>
                <a:tab pos="5386388" algn="l"/>
                <a:tab pos="5835650" algn="l"/>
                <a:tab pos="6284913" algn="l"/>
                <a:tab pos="6734175" algn="l"/>
                <a:tab pos="7183438" algn="l"/>
                <a:tab pos="7632700" algn="l"/>
                <a:tab pos="8081963" algn="l"/>
                <a:tab pos="8531225" algn="l"/>
                <a:tab pos="8980488" algn="l"/>
              </a:tabLst>
            </a:pPr>
            <a:r>
              <a:rPr lang="cs-CZ" dirty="0" smtClean="0"/>
              <a:t>nachází se v podzemí buď samostatně, společně s ropou nebo černým uhlím; </a:t>
            </a:r>
          </a:p>
          <a:p>
            <a:pPr marL="339725" indent="-339725" eaLnBrk="1" hangingPunct="1">
              <a:lnSpc>
                <a:spcPct val="90000"/>
              </a:lnSpc>
              <a:buFont typeface="Arial" charset="0"/>
              <a:buChar char="•"/>
              <a:tabLst>
                <a:tab pos="339725" algn="l"/>
                <a:tab pos="444500" algn="l"/>
                <a:tab pos="893763" algn="l"/>
                <a:tab pos="1343025" algn="l"/>
                <a:tab pos="1792288" algn="l"/>
                <a:tab pos="2241550" algn="l"/>
                <a:tab pos="2690813" algn="l"/>
                <a:tab pos="3140075" algn="l"/>
                <a:tab pos="3589338" algn="l"/>
                <a:tab pos="4038600" algn="l"/>
                <a:tab pos="4487863" algn="l"/>
                <a:tab pos="4937125" algn="l"/>
                <a:tab pos="5386388" algn="l"/>
                <a:tab pos="5835650" algn="l"/>
                <a:tab pos="6284913" algn="l"/>
                <a:tab pos="6734175" algn="l"/>
                <a:tab pos="7183438" algn="l"/>
                <a:tab pos="7632700" algn="l"/>
                <a:tab pos="8081963" algn="l"/>
                <a:tab pos="8531225" algn="l"/>
                <a:tab pos="8980488" algn="l"/>
              </a:tabLst>
            </a:pPr>
            <a:r>
              <a:rPr lang="cs-CZ" dirty="0" smtClean="0"/>
              <a:t>používá se také jako zdroj vodíku při výrobě dusíkatých hnojiv; </a:t>
            </a:r>
          </a:p>
          <a:p>
            <a:pPr marL="339725" indent="-339725">
              <a:lnSpc>
                <a:spcPct val="90000"/>
              </a:lnSpc>
              <a:buFont typeface="Arial" charset="0"/>
              <a:buChar char="•"/>
              <a:tabLst>
                <a:tab pos="339725" algn="l"/>
                <a:tab pos="444500" algn="l"/>
                <a:tab pos="893763" algn="l"/>
                <a:tab pos="1343025" algn="l"/>
                <a:tab pos="1792288" algn="l"/>
                <a:tab pos="2241550" algn="l"/>
                <a:tab pos="2690813" algn="l"/>
                <a:tab pos="3140075" algn="l"/>
                <a:tab pos="3589338" algn="l"/>
                <a:tab pos="4038600" algn="l"/>
                <a:tab pos="4487863" algn="l"/>
                <a:tab pos="4937125" algn="l"/>
                <a:tab pos="5386388" algn="l"/>
                <a:tab pos="5835650" algn="l"/>
                <a:tab pos="6284913" algn="l"/>
                <a:tab pos="6734175" algn="l"/>
                <a:tab pos="7183438" algn="l"/>
                <a:tab pos="7632700" algn="l"/>
                <a:tab pos="8081963" algn="l"/>
                <a:tab pos="8531225" algn="l"/>
                <a:tab pos="8980488" algn="l"/>
              </a:tabLst>
            </a:pPr>
            <a:r>
              <a:rPr lang="cs-CZ" dirty="0" smtClean="0"/>
              <a:t>methan </a:t>
            </a:r>
            <a:r>
              <a:rPr lang="cs-CZ" dirty="0"/>
              <a:t>a ethan jsou bez </a:t>
            </a:r>
            <a:endParaRPr lang="cs-CZ" dirty="0" smtClean="0"/>
          </a:p>
          <a:p>
            <a:pPr marL="0" indent="0">
              <a:lnSpc>
                <a:spcPct val="90000"/>
              </a:lnSpc>
              <a:buNone/>
              <a:tabLst>
                <a:tab pos="339725" algn="l"/>
                <a:tab pos="444500" algn="l"/>
                <a:tab pos="893763" algn="l"/>
                <a:tab pos="1343025" algn="l"/>
                <a:tab pos="1792288" algn="l"/>
                <a:tab pos="2241550" algn="l"/>
                <a:tab pos="2690813" algn="l"/>
                <a:tab pos="3140075" algn="l"/>
                <a:tab pos="3589338" algn="l"/>
                <a:tab pos="4038600" algn="l"/>
                <a:tab pos="4487863" algn="l"/>
                <a:tab pos="4937125" algn="l"/>
                <a:tab pos="5386388" algn="l"/>
                <a:tab pos="5835650" algn="l"/>
                <a:tab pos="6284913" algn="l"/>
                <a:tab pos="6734175" algn="l"/>
                <a:tab pos="7183438" algn="l"/>
                <a:tab pos="7632700" algn="l"/>
                <a:tab pos="8081963" algn="l"/>
                <a:tab pos="8531225" algn="l"/>
                <a:tab pos="8980488" algn="l"/>
              </a:tabLst>
            </a:pPr>
            <a:r>
              <a:rPr lang="cs-CZ" dirty="0" smtClean="0"/>
              <a:t>zápachu -  </a:t>
            </a:r>
            <a:r>
              <a:rPr lang="cs-CZ" dirty="0"/>
              <a:t>přidávají se do </a:t>
            </a:r>
            <a:r>
              <a:rPr lang="cs-CZ" dirty="0" smtClean="0"/>
              <a:t>něj</a:t>
            </a:r>
          </a:p>
          <a:p>
            <a:pPr marL="0" indent="0">
              <a:lnSpc>
                <a:spcPct val="90000"/>
              </a:lnSpc>
              <a:buNone/>
              <a:tabLst>
                <a:tab pos="339725" algn="l"/>
                <a:tab pos="444500" algn="l"/>
                <a:tab pos="893763" algn="l"/>
                <a:tab pos="1343025" algn="l"/>
                <a:tab pos="1792288" algn="l"/>
                <a:tab pos="2241550" algn="l"/>
                <a:tab pos="2690813" algn="l"/>
                <a:tab pos="3140075" algn="l"/>
                <a:tab pos="3589338" algn="l"/>
                <a:tab pos="4038600" algn="l"/>
                <a:tab pos="4487863" algn="l"/>
                <a:tab pos="4937125" algn="l"/>
                <a:tab pos="5386388" algn="l"/>
                <a:tab pos="5835650" algn="l"/>
                <a:tab pos="6284913" algn="l"/>
                <a:tab pos="6734175" algn="l"/>
                <a:tab pos="7183438" algn="l"/>
                <a:tab pos="7632700" algn="l"/>
                <a:tab pos="8081963" algn="l"/>
                <a:tab pos="8531225" algn="l"/>
                <a:tab pos="8980488" algn="l"/>
              </a:tabLst>
            </a:pPr>
            <a:r>
              <a:rPr lang="cs-CZ" dirty="0" smtClean="0"/>
              <a:t>zapáchající plyny – bezpečnost;</a:t>
            </a:r>
          </a:p>
          <a:p>
            <a:pPr>
              <a:lnSpc>
                <a:spcPct val="90000"/>
              </a:lnSpc>
              <a:tabLst>
                <a:tab pos="339725" algn="l"/>
                <a:tab pos="444500" algn="l"/>
                <a:tab pos="893763" algn="l"/>
                <a:tab pos="1343025" algn="l"/>
                <a:tab pos="1792288" algn="l"/>
                <a:tab pos="2241550" algn="l"/>
                <a:tab pos="2690813" algn="l"/>
                <a:tab pos="3140075" algn="l"/>
                <a:tab pos="3589338" algn="l"/>
                <a:tab pos="4038600" algn="l"/>
                <a:tab pos="4487863" algn="l"/>
                <a:tab pos="4937125" algn="l"/>
                <a:tab pos="5386388" algn="l"/>
                <a:tab pos="5835650" algn="l"/>
                <a:tab pos="6284913" algn="l"/>
                <a:tab pos="6734175" algn="l"/>
                <a:tab pos="7183438" algn="l"/>
                <a:tab pos="7632700" algn="l"/>
                <a:tab pos="8081963" algn="l"/>
                <a:tab pos="8531225" algn="l"/>
                <a:tab pos="8980488" algn="l"/>
              </a:tabLst>
            </a:pPr>
            <a:r>
              <a:rPr lang="cs-CZ" dirty="0" smtClean="0"/>
              <a:t>ekologické palivo.</a:t>
            </a:r>
          </a:p>
        </p:txBody>
      </p:sp>
      <p:pic>
        <p:nvPicPr>
          <p:cNvPr id="36868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9915" y="4480551"/>
            <a:ext cx="3886200" cy="22018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021803" y="646262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2054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4664"/>
            <a:ext cx="8229600" cy="990600"/>
          </a:xfrm>
        </p:spPr>
        <p:txBody>
          <a:bodyPr/>
          <a:lstStyle/>
          <a:p>
            <a:r>
              <a:rPr lang="cs-CZ" dirty="0" smtClean="0"/>
              <a:t>Uhlí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196752"/>
            <a:ext cx="8712968" cy="5544616"/>
          </a:xfrm>
        </p:spPr>
        <p:txBody>
          <a:bodyPr>
            <a:noAutofit/>
          </a:bodyPr>
          <a:lstStyle/>
          <a:p>
            <a:r>
              <a:rPr lang="cs-CZ" dirty="0" smtClean="0"/>
              <a:t>hořlavá usazenina;</a:t>
            </a:r>
          </a:p>
          <a:p>
            <a:r>
              <a:rPr lang="cs-CZ" dirty="0" smtClean="0"/>
              <a:t>obsahuje uhlí, vodík, síru;</a:t>
            </a:r>
          </a:p>
          <a:p>
            <a:r>
              <a:rPr lang="cs-CZ" dirty="0" smtClean="0"/>
              <a:t>zdroj energie;</a:t>
            </a:r>
          </a:p>
          <a:p>
            <a:endParaRPr lang="cs-CZ" sz="1100" dirty="0"/>
          </a:p>
          <a:p>
            <a:pPr marL="0" indent="0">
              <a:buNone/>
            </a:pPr>
            <a:r>
              <a:rPr lang="cs-CZ" sz="2800" b="1" dirty="0" smtClean="0"/>
              <a:t>Lignit</a:t>
            </a:r>
            <a:r>
              <a:rPr lang="cs-CZ" sz="2800" dirty="0" smtClean="0"/>
              <a:t> – </a:t>
            </a:r>
            <a:r>
              <a:rPr lang="cs-CZ" dirty="0" smtClean="0"/>
              <a:t>je </a:t>
            </a:r>
            <a:r>
              <a:rPr lang="cs-CZ" dirty="0"/>
              <a:t>nejméně kvalitní </a:t>
            </a:r>
            <a:r>
              <a:rPr lang="cs-CZ" dirty="0" smtClean="0"/>
              <a:t>druh uhlí; </a:t>
            </a:r>
          </a:p>
          <a:p>
            <a:pPr lvl="2"/>
            <a:r>
              <a:rPr lang="cs-CZ" sz="2400" dirty="0" smtClean="0"/>
              <a:t>pro </a:t>
            </a:r>
            <a:r>
              <a:rPr lang="cs-CZ" sz="2400" dirty="0"/>
              <a:t>výrobu </a:t>
            </a:r>
            <a:r>
              <a:rPr lang="cs-CZ" sz="2400" dirty="0" smtClean="0"/>
              <a:t>elektřiny;</a:t>
            </a:r>
          </a:p>
          <a:p>
            <a:pPr lvl="2"/>
            <a:r>
              <a:rPr lang="cs-CZ" sz="2400" dirty="0" smtClean="0"/>
              <a:t>je </a:t>
            </a:r>
            <a:r>
              <a:rPr lang="cs-CZ" sz="2400" dirty="0"/>
              <a:t>třetihorního </a:t>
            </a:r>
            <a:r>
              <a:rPr lang="cs-CZ" sz="2400" dirty="0" smtClean="0"/>
              <a:t>původu</a:t>
            </a:r>
            <a:r>
              <a:rPr lang="cs-CZ" sz="2000" dirty="0" smtClean="0"/>
              <a:t>;</a:t>
            </a:r>
          </a:p>
          <a:p>
            <a:pPr lvl="2"/>
            <a:r>
              <a:rPr lang="cs-CZ" sz="2400" dirty="0" smtClean="0"/>
              <a:t>povrchová těžba;</a:t>
            </a:r>
          </a:p>
          <a:p>
            <a:pPr lvl="2"/>
            <a:endParaRPr lang="cs-CZ" sz="1000" dirty="0" smtClean="0"/>
          </a:p>
          <a:p>
            <a:pPr marL="0" indent="0">
              <a:buNone/>
            </a:pPr>
            <a:r>
              <a:rPr lang="cs-CZ" sz="2800" b="1" dirty="0" smtClean="0"/>
              <a:t>Hnědé </a:t>
            </a:r>
            <a:r>
              <a:rPr lang="cs-CZ" sz="2800" b="1" dirty="0"/>
              <a:t>uhlí </a:t>
            </a:r>
            <a:r>
              <a:rPr lang="cs-CZ" dirty="0"/>
              <a:t>– používá se k vytápění domácností nebo k výrobě tepla a </a:t>
            </a:r>
            <a:r>
              <a:rPr lang="cs-CZ" dirty="0" smtClean="0"/>
              <a:t>elektřiny;</a:t>
            </a:r>
          </a:p>
          <a:p>
            <a:pPr lvl="1"/>
            <a:r>
              <a:rPr lang="cs-CZ" sz="2400" dirty="0" smtClean="0"/>
              <a:t>třetihorní stáří;</a:t>
            </a:r>
          </a:p>
          <a:p>
            <a:pPr lvl="1"/>
            <a:r>
              <a:rPr lang="cs-CZ" sz="2400" dirty="0" smtClean="0"/>
              <a:t>povrchová těžba.</a:t>
            </a:r>
            <a:endParaRPr lang="cs-CZ" sz="2400" dirty="0"/>
          </a:p>
          <a:p>
            <a:endParaRPr lang="cs-CZ" sz="800" dirty="0" smtClean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4924" y="404664"/>
            <a:ext cx="3140968" cy="32543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786775" y="3789040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17</a:t>
            </a:r>
            <a:endParaRPr lang="cs-CZ" dirty="0"/>
          </a:p>
        </p:txBody>
      </p:sp>
      <p:pic>
        <p:nvPicPr>
          <p:cNvPr id="6" name="Picture 2" descr="C:\Users\Petr\AppData\Local\Microsoft\Windows\Temporary Internet Files\Content.IE5\HOUGVK9B\MC900331048[2].wmf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3800607"/>
            <a:ext cx="738324" cy="1001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Petr\AppData\Local\Microsoft\Windows\Temporary Internet Files\Content.IE5\232XPSDO\MP90028943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5661248"/>
            <a:ext cx="587692" cy="892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352328" y="5660989"/>
            <a:ext cx="1584176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Těží se v ČR hnědé uhlí?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352328" y="6337188"/>
            <a:ext cx="2791672" cy="36933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Ano, např. na Sokolovsku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459880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Uhlí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Černé uhlí </a:t>
            </a:r>
            <a:r>
              <a:rPr lang="cs-CZ" dirty="0"/>
              <a:t>– má vysokou hustotu, jeho barva je obvykle černá až </a:t>
            </a:r>
            <a:r>
              <a:rPr lang="cs-CZ" dirty="0" smtClean="0"/>
              <a:t>hnědočerná;</a:t>
            </a:r>
            <a:endParaRPr lang="cs-CZ" dirty="0"/>
          </a:p>
          <a:p>
            <a:pPr lvl="1"/>
            <a:r>
              <a:rPr lang="cs-CZ" sz="2400" dirty="0"/>
              <a:t>hlubinná těžba; </a:t>
            </a:r>
          </a:p>
          <a:p>
            <a:pPr lvl="1"/>
            <a:r>
              <a:rPr lang="cs-CZ" sz="2400" dirty="0"/>
              <a:t>prvohorního a druhohorního původu; </a:t>
            </a:r>
          </a:p>
          <a:p>
            <a:pPr lvl="1"/>
            <a:r>
              <a:rPr lang="cs-CZ" sz="2400" dirty="0"/>
              <a:t>vzniká rozkladem a prouhelňováním vyhynulých stromových plavuní, které se propadly do bažin (období perm).</a:t>
            </a:r>
          </a:p>
          <a:p>
            <a:endParaRPr lang="cs-CZ" dirty="0"/>
          </a:p>
          <a:p>
            <a:r>
              <a:rPr lang="cs-CZ" dirty="0"/>
              <a:t> </a:t>
            </a:r>
            <a:r>
              <a:rPr lang="cs-CZ" b="1" dirty="0"/>
              <a:t>Antracit</a:t>
            </a:r>
            <a:r>
              <a:rPr lang="cs-CZ" dirty="0"/>
              <a:t> – jde o nejkvalitnější uhlí, </a:t>
            </a:r>
            <a:endParaRPr lang="cs-CZ" dirty="0" smtClean="0"/>
          </a:p>
          <a:p>
            <a:pPr lvl="1"/>
            <a:r>
              <a:rPr lang="cs-CZ" dirty="0" smtClean="0"/>
              <a:t>používá </a:t>
            </a:r>
            <a:r>
              <a:rPr lang="cs-CZ" dirty="0"/>
              <a:t>se na vytápění a k výrobě chemikálií.</a:t>
            </a:r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128472"/>
            <a:ext cx="2915816" cy="2729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292080" y="6381328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528330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Rašelina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2962672" cy="4876800"/>
          </a:xfrm>
        </p:spPr>
        <p:txBody>
          <a:bodyPr>
            <a:normAutofit fontScale="92500"/>
          </a:bodyPr>
          <a:lstStyle/>
          <a:p>
            <a:r>
              <a:rPr lang="cs-CZ" dirty="0"/>
              <a:t>částečně rozložený rostlinný </a:t>
            </a:r>
            <a:r>
              <a:rPr lang="cs-CZ" dirty="0" smtClean="0"/>
              <a:t>materiál</a:t>
            </a:r>
          </a:p>
          <a:p>
            <a:r>
              <a:rPr lang="cs-CZ" dirty="0" smtClean="0"/>
              <a:t>měkká a snadno se stlačuje</a:t>
            </a:r>
          </a:p>
          <a:p>
            <a:r>
              <a:rPr lang="cs-CZ" dirty="0" smtClean="0"/>
              <a:t>při vhodných podmínkách se z rašeliny stane lignit </a:t>
            </a:r>
            <a:r>
              <a:rPr lang="cs-CZ" sz="1900" dirty="0" smtClean="0"/>
              <a:t>(delší geologické období)</a:t>
            </a:r>
          </a:p>
          <a:p>
            <a:r>
              <a:rPr lang="cs-CZ" sz="2000" dirty="0" smtClean="0">
                <a:solidFill>
                  <a:srgbClr val="7030A0"/>
                </a:solidFill>
              </a:rPr>
              <a:t>výskyt: Šumava, Slavkovský les</a:t>
            </a:r>
          </a:p>
          <a:p>
            <a:r>
              <a:rPr lang="cs-CZ" sz="2000" dirty="0" smtClean="0">
                <a:solidFill>
                  <a:srgbClr val="7030A0"/>
                </a:solidFill>
              </a:rPr>
              <a:t>využití: Palivo, izolace, lékařství a lázeňství, zahradnictví, přísada k výrobě whisky</a:t>
            </a:r>
            <a:endParaRPr lang="cs-CZ" sz="2000" dirty="0">
              <a:solidFill>
                <a:srgbClr val="7030A0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548680"/>
            <a:ext cx="5292080" cy="39690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653136"/>
            <a:ext cx="3048000" cy="2028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573429" y="6290070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20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63888" y="4653136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4687690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 obrazového materiálu: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640960" cy="487680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1400" dirty="0" smtClean="0"/>
              <a:t>Obr. 1 </a:t>
            </a:r>
            <a:r>
              <a:rPr lang="cs-CZ" sz="1400" dirty="0" smtClean="0">
                <a:hlinkClick r:id="rId2"/>
              </a:rPr>
              <a:t>http</a:t>
            </a:r>
            <a:r>
              <a:rPr lang="cs-CZ" sz="1400" dirty="0">
                <a:hlinkClick r:id="rId2"/>
              </a:rPr>
              <a:t>://</a:t>
            </a:r>
            <a:r>
              <a:rPr lang="cs-CZ" sz="1400" dirty="0" smtClean="0">
                <a:hlinkClick r:id="rId2"/>
              </a:rPr>
              <a:t>cs.wikipedia.org/wiki/Soubor:Slepenec_Vikst.JPG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/>
              <a:t>Obr. 2 </a:t>
            </a:r>
            <a:r>
              <a:rPr lang="cs-CZ" sz="1400" dirty="0" smtClean="0">
                <a:hlinkClick r:id="rId3"/>
              </a:rPr>
              <a:t>http</a:t>
            </a:r>
            <a:r>
              <a:rPr lang="cs-CZ" sz="1400" dirty="0">
                <a:hlinkClick r:id="rId3"/>
              </a:rPr>
              <a:t>://cs.wikipedia.org/wiki/Soubor:P%C3%ADskovcov%C3%BD_%</a:t>
            </a:r>
            <a:r>
              <a:rPr lang="cs-CZ" sz="1400" dirty="0" smtClean="0">
                <a:hlinkClick r:id="rId3"/>
              </a:rPr>
              <a:t>C3%BAtvar.JPG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/>
              <a:t>Obr. 3 </a:t>
            </a:r>
            <a:r>
              <a:rPr lang="cs-CZ" sz="1400" dirty="0" smtClean="0">
                <a:hlinkClick r:id="rId4"/>
              </a:rPr>
              <a:t>http</a:t>
            </a:r>
            <a:r>
              <a:rPr lang="cs-CZ" sz="1400" dirty="0">
                <a:hlinkClick r:id="rId4"/>
              </a:rPr>
              <a:t>://</a:t>
            </a:r>
            <a:r>
              <a:rPr lang="cs-CZ" sz="1400" dirty="0" smtClean="0">
                <a:hlinkClick r:id="rId4"/>
              </a:rPr>
              <a:t>cs.wikipedia.org/wiki/Soubor:P%C5%99%C3%ADrodn%C3%AD_rezervace_Peliny.jpg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/>
              <a:t>Obr. 4 </a:t>
            </a:r>
            <a:r>
              <a:rPr lang="cs-CZ" sz="1400" dirty="0" smtClean="0">
                <a:hlinkClick r:id="rId5"/>
              </a:rPr>
              <a:t>http</a:t>
            </a:r>
            <a:r>
              <a:rPr lang="cs-CZ" sz="1400" dirty="0">
                <a:hlinkClick r:id="rId5"/>
              </a:rPr>
              <a:t>://</a:t>
            </a:r>
            <a:r>
              <a:rPr lang="cs-CZ" sz="1400" dirty="0" smtClean="0">
                <a:hlinkClick r:id="rId5"/>
              </a:rPr>
              <a:t>cs.wikipedia.org/wiki/Soubor:PP_Opukovy_lom_u_Predni_Kopaniny_Praha_867.jpg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/>
              <a:t>Obr. 5 </a:t>
            </a:r>
            <a:r>
              <a:rPr lang="cs-CZ" sz="1400" dirty="0" smtClean="0">
                <a:hlinkClick r:id="rId6"/>
              </a:rPr>
              <a:t>http</a:t>
            </a:r>
            <a:r>
              <a:rPr lang="cs-CZ" sz="1400" dirty="0">
                <a:hlinkClick r:id="rId6"/>
              </a:rPr>
              <a:t>://</a:t>
            </a:r>
            <a:r>
              <a:rPr lang="cs-CZ" sz="1400" dirty="0" smtClean="0">
                <a:hlinkClick r:id="rId6"/>
              </a:rPr>
              <a:t>cs.wikipedia.org/wiki/Soubor:ShaleUSGOV.jpg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/>
              <a:t>Obr. 6 </a:t>
            </a:r>
            <a:r>
              <a:rPr lang="cs-CZ" sz="1400" dirty="0" smtClean="0">
                <a:hlinkClick r:id="rId7"/>
              </a:rPr>
              <a:t>http</a:t>
            </a:r>
            <a:r>
              <a:rPr lang="cs-CZ" sz="1400" dirty="0">
                <a:hlinkClick r:id="rId7"/>
              </a:rPr>
              <a:t>://</a:t>
            </a:r>
            <a:r>
              <a:rPr lang="cs-CZ" sz="1400" dirty="0" smtClean="0">
                <a:hlinkClick r:id="rId7"/>
              </a:rPr>
              <a:t>mujdennik.blog.cz/1202/takzvany-horninotvorny-cyklus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/>
              <a:t>Obr. </a:t>
            </a:r>
            <a:r>
              <a:rPr lang="cs-CZ" sz="1400" dirty="0"/>
              <a:t>7 </a:t>
            </a:r>
            <a:r>
              <a:rPr lang="cs-CZ" sz="1400" dirty="0">
                <a:hlinkClick r:id="rId8"/>
              </a:rPr>
              <a:t>http://www.caves.cz</a:t>
            </a:r>
            <a:r>
              <a:rPr lang="cs-CZ" sz="1400" dirty="0" smtClean="0">
                <a:hlinkClick r:id="rId8"/>
              </a:rPr>
              <a:t>/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/>
              <a:t>Obr. 8 </a:t>
            </a:r>
            <a:r>
              <a:rPr lang="cs-CZ" sz="1400" dirty="0" smtClean="0">
                <a:hlinkClick r:id="rId9"/>
              </a:rPr>
              <a:t>http</a:t>
            </a:r>
            <a:r>
              <a:rPr lang="cs-CZ" sz="1400" dirty="0">
                <a:hlinkClick r:id="rId9"/>
              </a:rPr>
              <a:t>://cs.wikipedia.org/wiki/Soubor:Undewater_formations_Baar.jpg</a:t>
            </a:r>
            <a:endParaRPr lang="cs-CZ" sz="1400" dirty="0"/>
          </a:p>
          <a:p>
            <a:pPr marL="0" indent="0">
              <a:buNone/>
            </a:pPr>
            <a:r>
              <a:rPr lang="cs-CZ" sz="1400" dirty="0" smtClean="0"/>
              <a:t>Obr. 9 </a:t>
            </a:r>
            <a:r>
              <a:rPr lang="cs-CZ" sz="1400" dirty="0">
                <a:hlinkClick r:id="rId10"/>
              </a:rPr>
              <a:t>http://cs.wikipedia.org/wiki/Soubor:Calc%C3%A1reo_Travertino1.jpg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/>
              <a:t>Obr. 10 </a:t>
            </a:r>
            <a:r>
              <a:rPr lang="cs-CZ" sz="1400" dirty="0">
                <a:hlinkClick r:id="rId11"/>
              </a:rPr>
              <a:t>http://cs.wikipedia.org/wiki/</a:t>
            </a:r>
            <a:r>
              <a:rPr lang="cs-CZ" sz="1400" dirty="0" err="1">
                <a:hlinkClick r:id="rId11"/>
              </a:rPr>
              <a:t>Soubor:Colosseum</a:t>
            </a:r>
            <a:r>
              <a:rPr lang="cs-CZ" sz="1400" dirty="0">
                <a:hlinkClick r:id="rId11"/>
              </a:rPr>
              <a:t>_..JPG</a:t>
            </a:r>
            <a:endParaRPr lang="cs-CZ" sz="1400" dirty="0"/>
          </a:p>
          <a:p>
            <a:pPr marL="0" indent="0">
              <a:buNone/>
            </a:pPr>
            <a:r>
              <a:rPr lang="cs-CZ" sz="1400" dirty="0" smtClean="0"/>
              <a:t>Obr. </a:t>
            </a:r>
            <a:r>
              <a:rPr lang="cs-CZ" sz="1400" dirty="0"/>
              <a:t>11 </a:t>
            </a:r>
            <a:r>
              <a:rPr lang="cs-CZ" sz="1400" dirty="0">
                <a:hlinkClick r:id="rId12"/>
              </a:rPr>
              <a:t>http://cs.wikipedia.org/wiki/Soubor:Mineraly.sk_-_</a:t>
            </a:r>
            <a:r>
              <a:rPr lang="cs-CZ" sz="1400" dirty="0" smtClean="0">
                <a:hlinkClick r:id="rId12"/>
              </a:rPr>
              <a:t>dolomit.jpg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/>
              <a:t>Obr. </a:t>
            </a:r>
            <a:r>
              <a:rPr lang="cs-CZ" sz="1400" dirty="0"/>
              <a:t>12 </a:t>
            </a:r>
            <a:r>
              <a:rPr lang="cs-CZ" sz="1400" dirty="0">
                <a:hlinkClick r:id="rId13"/>
              </a:rPr>
              <a:t>http://</a:t>
            </a:r>
            <a:r>
              <a:rPr lang="cs-CZ" sz="1400" dirty="0" smtClean="0">
                <a:hlinkClick r:id="rId13"/>
              </a:rPr>
              <a:t>cs.wikipedia.org/wiki/Soubor:Dolomiti_3.jpg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/>
              <a:t>Obr. 13 </a:t>
            </a:r>
            <a:r>
              <a:rPr lang="cs-CZ" sz="1400" dirty="0">
                <a:hlinkClick r:id="rId14"/>
              </a:rPr>
              <a:t>http://cs.wikipedia.org/wiki/Soubor:ALM_08_Dolch.jpg</a:t>
            </a:r>
            <a:endParaRPr lang="cs-CZ" sz="1400" dirty="0"/>
          </a:p>
          <a:p>
            <a:pPr marL="0" indent="0">
              <a:buNone/>
            </a:pPr>
            <a:r>
              <a:rPr lang="cs-CZ" sz="1400" dirty="0" smtClean="0"/>
              <a:t>Obr. </a:t>
            </a:r>
            <a:r>
              <a:rPr lang="cs-CZ" sz="1400" dirty="0"/>
              <a:t>14 </a:t>
            </a:r>
            <a:r>
              <a:rPr lang="cs-CZ" sz="1400" dirty="0">
                <a:hlinkClick r:id="rId15"/>
              </a:rPr>
              <a:t>http://</a:t>
            </a:r>
            <a:r>
              <a:rPr lang="cs-CZ" sz="1400" dirty="0" smtClean="0">
                <a:hlinkClick r:id="rId15"/>
              </a:rPr>
              <a:t>cs.wikipedia.org/wiki/Soubor:Oil_well.jpg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/>
              <a:t>Obr. </a:t>
            </a:r>
            <a:r>
              <a:rPr lang="cs-CZ" sz="1400" dirty="0"/>
              <a:t>15 </a:t>
            </a:r>
            <a:r>
              <a:rPr lang="cs-CZ" sz="1400" dirty="0">
                <a:hlinkClick r:id="rId16"/>
              </a:rPr>
              <a:t>http://</a:t>
            </a:r>
            <a:r>
              <a:rPr lang="cs-CZ" sz="1400" dirty="0" smtClean="0">
                <a:hlinkClick r:id="rId16"/>
              </a:rPr>
              <a:t>cs.wikipedia.org/wiki/Soubor:Global_Santa_Fe_Rig_140.jpg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/>
              <a:t>Obr. </a:t>
            </a:r>
            <a:r>
              <a:rPr lang="cs-CZ" sz="1400" dirty="0"/>
              <a:t>16 </a:t>
            </a:r>
            <a:r>
              <a:rPr lang="cs-CZ" sz="1400" dirty="0">
                <a:hlinkClick r:id="rId17"/>
              </a:rPr>
              <a:t>http://</a:t>
            </a:r>
            <a:r>
              <a:rPr lang="cs-CZ" sz="1400" dirty="0" smtClean="0">
                <a:hlinkClick r:id="rId17"/>
              </a:rPr>
              <a:t>cs.wikipedia.org/wiki/Soubor:Natural_gas.jpg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/>
              <a:t>Obr. </a:t>
            </a:r>
            <a:r>
              <a:rPr lang="cs-CZ" sz="1400" dirty="0"/>
              <a:t>17 </a:t>
            </a:r>
            <a:r>
              <a:rPr lang="cs-CZ" sz="1400" dirty="0">
                <a:hlinkClick r:id="rId18"/>
              </a:rPr>
              <a:t>http://</a:t>
            </a:r>
            <a:r>
              <a:rPr lang="cs-CZ" sz="1400" dirty="0" smtClean="0">
                <a:hlinkClick r:id="rId18"/>
              </a:rPr>
              <a:t>cs.wikipedia.org/wiki/Soubor:Coal.jpg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/>
              <a:t>Obr. </a:t>
            </a:r>
            <a:r>
              <a:rPr lang="cs-CZ" sz="1400" dirty="0"/>
              <a:t>18 </a:t>
            </a:r>
            <a:r>
              <a:rPr lang="cs-CZ" sz="1400" dirty="0">
                <a:hlinkClick r:id="rId19"/>
              </a:rPr>
              <a:t>http://</a:t>
            </a:r>
            <a:r>
              <a:rPr lang="cs-CZ" sz="1400" dirty="0" smtClean="0">
                <a:hlinkClick r:id="rId19"/>
              </a:rPr>
              <a:t>cs.wikipedia.org/wiki/Soubor:Coal_anthracite.jpg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/>
              <a:t>Obr. </a:t>
            </a:r>
            <a:r>
              <a:rPr lang="cs-CZ" sz="1400" dirty="0"/>
              <a:t>19 </a:t>
            </a:r>
            <a:r>
              <a:rPr lang="cs-CZ" sz="1400" dirty="0">
                <a:hlinkClick r:id="rId20"/>
              </a:rPr>
              <a:t>http://</a:t>
            </a:r>
            <a:r>
              <a:rPr lang="cs-CZ" sz="1400" dirty="0" smtClean="0">
                <a:hlinkClick r:id="rId20"/>
              </a:rPr>
              <a:t>cs.wikipedia.org/wiki/Soubor:Peat_Lewis.jpg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/>
              <a:t>Obr. 20 </a:t>
            </a:r>
            <a:r>
              <a:rPr lang="cs-CZ" sz="1400" dirty="0">
                <a:hlinkClick r:id="rId21"/>
              </a:rPr>
              <a:t>http://</a:t>
            </a:r>
            <a:r>
              <a:rPr lang="cs-CZ" sz="1400" dirty="0" smtClean="0">
                <a:hlinkClick r:id="rId21"/>
              </a:rPr>
              <a:t>cs.wikipedia.org/wiki/Soubor:Feu_de_tourbe.JPG</a:t>
            </a:r>
            <a:endParaRPr lang="cs-CZ" sz="1400" dirty="0" smtClean="0"/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endParaRPr lang="cs-CZ" sz="14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7540203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řehlednost">
  <a:themeElements>
    <a:clrScheme name="Mřížka">
      <a:dk1>
        <a:sysClr val="windowText" lastClr="000000"/>
      </a:dk1>
      <a:lt1>
        <a:sysClr val="window" lastClr="FFFFFF"/>
      </a:lt1>
      <a:dk2>
        <a:srgbClr val="534949"/>
      </a:dk2>
      <a:lt2>
        <a:srgbClr val="CCD1B9"/>
      </a:lt2>
      <a:accent1>
        <a:srgbClr val="C66951"/>
      </a:accent1>
      <a:accent2>
        <a:srgbClr val="BF974D"/>
      </a:accent2>
      <a:accent3>
        <a:srgbClr val="928B70"/>
      </a:accent3>
      <a:accent4>
        <a:srgbClr val="87706B"/>
      </a:accent4>
      <a:accent5>
        <a:srgbClr val="94734E"/>
      </a:accent5>
      <a:accent6>
        <a:srgbClr val="6F777D"/>
      </a:accent6>
      <a:hlink>
        <a:srgbClr val="CC9900"/>
      </a:hlink>
      <a:folHlink>
        <a:srgbClr val="C0C0C0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331</TotalTime>
  <Words>1303</Words>
  <Application>Microsoft Office PowerPoint</Application>
  <PresentationFormat>Předvádění na obrazovce (4:3)</PresentationFormat>
  <Paragraphs>265</Paragraphs>
  <Slides>24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Přehlednost</vt:lpstr>
      <vt:lpstr>Vy_52_Inovace_67_Usazené horniny </vt:lpstr>
      <vt:lpstr>Anotace</vt:lpstr>
      <vt:lpstr>Prezentace aplikace PowerPoint</vt:lpstr>
      <vt:lpstr>Prezentace aplikace PowerPoint</vt:lpstr>
      <vt:lpstr>Vznik usazených hornin (sedimentů)</vt:lpstr>
      <vt:lpstr>Usazené horniny - úlomkovité</vt:lpstr>
      <vt:lpstr>Slepenec</vt:lpstr>
      <vt:lpstr>Pískovec</vt:lpstr>
      <vt:lpstr>Opuka</vt:lpstr>
      <vt:lpstr>Jílovitá břidlice</vt:lpstr>
      <vt:lpstr>Sedimenty organogenní (cementační) </vt:lpstr>
      <vt:lpstr>Organogenní usazeniny</vt:lpstr>
      <vt:lpstr>Vápenec</vt:lpstr>
      <vt:lpstr>Vápenec</vt:lpstr>
      <vt:lpstr>Travertin</vt:lpstr>
      <vt:lpstr>Dolomit</vt:lpstr>
      <vt:lpstr>Pazourek</vt:lpstr>
      <vt:lpstr>Organogenní usazeniny</vt:lpstr>
      <vt:lpstr>Ropa</vt:lpstr>
      <vt:lpstr>Zemní plyn</vt:lpstr>
      <vt:lpstr>Uhlí</vt:lpstr>
      <vt:lpstr>Uhlí</vt:lpstr>
      <vt:lpstr>Rašelina</vt:lpstr>
      <vt:lpstr>Citace obrazového materiálu: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Petr</dc:creator>
  <cp:lastModifiedBy>pcbazar</cp:lastModifiedBy>
  <cp:revision>39</cp:revision>
  <dcterms:created xsi:type="dcterms:W3CDTF">2013-04-28T06:48:57Z</dcterms:created>
  <dcterms:modified xsi:type="dcterms:W3CDTF">2013-05-19T19:50:56Z</dcterms:modified>
</cp:coreProperties>
</file>