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  <p:sldMasterId id="2147483948" r:id="rId2"/>
  </p:sldMasterIdLst>
  <p:notesMasterIdLst>
    <p:notesMasterId r:id="rId29"/>
  </p:notesMasterIdLst>
  <p:sldIdLst>
    <p:sldId id="266" r:id="rId3"/>
    <p:sldId id="280" r:id="rId4"/>
    <p:sldId id="282" r:id="rId5"/>
    <p:sldId id="284" r:id="rId6"/>
    <p:sldId id="25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83" r:id="rId16"/>
    <p:sldId id="267" r:id="rId17"/>
    <p:sldId id="268" r:id="rId18"/>
    <p:sldId id="269" r:id="rId19"/>
    <p:sldId id="270" r:id="rId20"/>
    <p:sldId id="272" r:id="rId21"/>
    <p:sldId id="271" r:id="rId22"/>
    <p:sldId id="274" r:id="rId23"/>
    <p:sldId id="273" r:id="rId24"/>
    <p:sldId id="278" r:id="rId25"/>
    <p:sldId id="275" r:id="rId26"/>
    <p:sldId id="276" r:id="rId27"/>
    <p:sldId id="281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 varScale="1">
        <p:scale>
          <a:sx n="100" d="100"/>
          <a:sy n="100" d="100"/>
        </p:scale>
        <p:origin x="-3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C15BC5-FD11-454C-B90D-DB03A3157514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7CA61CA-2F07-4304-A7A4-109D2A2C486C}">
      <dgm:prSet phldrT="[Text]" custT="1"/>
      <dgm:spPr/>
      <dgm:t>
        <a:bodyPr/>
        <a:lstStyle/>
        <a:p>
          <a:r>
            <a:rPr lang="cs-CZ" sz="2800" dirty="0" smtClean="0"/>
            <a:t>Ryby</a:t>
          </a:r>
          <a:endParaRPr lang="cs-CZ" sz="2800" dirty="0"/>
        </a:p>
      </dgm:t>
    </dgm:pt>
    <dgm:pt modelId="{BC528513-64B4-442F-BEA9-B376BADF03F7}" type="parTrans" cxnId="{8E655CCE-E5E1-4D9A-942C-38181DB9579C}">
      <dgm:prSet/>
      <dgm:spPr/>
      <dgm:t>
        <a:bodyPr/>
        <a:lstStyle/>
        <a:p>
          <a:endParaRPr lang="cs-CZ"/>
        </a:p>
      </dgm:t>
    </dgm:pt>
    <dgm:pt modelId="{D629062F-AFCB-49E8-B541-69CA175D57EF}" type="sibTrans" cxnId="{8E655CCE-E5E1-4D9A-942C-38181DB9579C}">
      <dgm:prSet/>
      <dgm:spPr/>
      <dgm:t>
        <a:bodyPr/>
        <a:lstStyle/>
        <a:p>
          <a:endParaRPr lang="cs-CZ"/>
        </a:p>
      </dgm:t>
    </dgm:pt>
    <dgm:pt modelId="{79D9D911-96FB-43AF-ABDC-4E65BDFAB043}">
      <dgm:prSet phldrT="[Text]" custT="1"/>
      <dgm:spPr/>
      <dgm:t>
        <a:bodyPr/>
        <a:lstStyle/>
        <a:p>
          <a:r>
            <a:rPr lang="cs-CZ" sz="2800" dirty="0" smtClean="0"/>
            <a:t>ušlechtilé</a:t>
          </a:r>
          <a:endParaRPr lang="cs-CZ" sz="2800" dirty="0"/>
        </a:p>
      </dgm:t>
    </dgm:pt>
    <dgm:pt modelId="{86E9DA52-A59C-4EDB-8C03-7CFDDAEE63B2}" type="parTrans" cxnId="{488E1046-10EF-4A42-BC4B-E4C9B14B0654}">
      <dgm:prSet/>
      <dgm:spPr/>
      <dgm:t>
        <a:bodyPr/>
        <a:lstStyle/>
        <a:p>
          <a:endParaRPr lang="cs-CZ"/>
        </a:p>
      </dgm:t>
    </dgm:pt>
    <dgm:pt modelId="{F105F13B-90D3-473A-94B7-6EEC91831326}" type="sibTrans" cxnId="{488E1046-10EF-4A42-BC4B-E4C9B14B0654}">
      <dgm:prSet/>
      <dgm:spPr/>
      <dgm:t>
        <a:bodyPr/>
        <a:lstStyle/>
        <a:p>
          <a:endParaRPr lang="cs-CZ"/>
        </a:p>
      </dgm:t>
    </dgm:pt>
    <dgm:pt modelId="{6FF8287A-DAD0-4CA2-AC25-E3AEDE80EB8D}">
      <dgm:prSet phldrT="[Text]" custT="1"/>
      <dgm:spPr/>
      <dgm:t>
        <a:bodyPr/>
        <a:lstStyle/>
        <a:p>
          <a:r>
            <a:rPr lang="cs-CZ" sz="2800" dirty="0" smtClean="0"/>
            <a:t>plevelné</a:t>
          </a:r>
          <a:endParaRPr lang="cs-CZ" sz="2800" dirty="0"/>
        </a:p>
      </dgm:t>
    </dgm:pt>
    <dgm:pt modelId="{EC3B7F69-9641-47B8-81DE-47392C29F188}" type="parTrans" cxnId="{B40488C6-5ED6-4BFB-A2BA-D558CD0F7C18}">
      <dgm:prSet/>
      <dgm:spPr/>
      <dgm:t>
        <a:bodyPr/>
        <a:lstStyle/>
        <a:p>
          <a:endParaRPr lang="cs-CZ"/>
        </a:p>
      </dgm:t>
    </dgm:pt>
    <dgm:pt modelId="{770B46A3-0524-4634-AFDA-287539B90D50}" type="sibTrans" cxnId="{B40488C6-5ED6-4BFB-A2BA-D558CD0F7C18}">
      <dgm:prSet/>
      <dgm:spPr/>
      <dgm:t>
        <a:bodyPr/>
        <a:lstStyle/>
        <a:p>
          <a:endParaRPr lang="cs-CZ"/>
        </a:p>
      </dgm:t>
    </dgm:pt>
    <dgm:pt modelId="{E9698D1A-5DB8-4DCA-B824-EB97CD732A21}">
      <dgm:prSet/>
      <dgm:spPr/>
      <dgm:t>
        <a:bodyPr/>
        <a:lstStyle/>
        <a:p>
          <a:r>
            <a:rPr lang="cs-CZ" dirty="0" smtClean="0"/>
            <a:t>lov omezen kus/den, popřípadě počtem za rok, musí splňovat míru a jsou v určitém období roku chráněny</a:t>
          </a:r>
          <a:endParaRPr lang="cs-CZ" dirty="0"/>
        </a:p>
      </dgm:t>
    </dgm:pt>
    <dgm:pt modelId="{8105EB1C-43FC-44AB-9D99-169697AC9F7C}" type="parTrans" cxnId="{37625049-085E-4DB5-A02A-D1536A604213}">
      <dgm:prSet/>
      <dgm:spPr/>
      <dgm:t>
        <a:bodyPr/>
        <a:lstStyle/>
        <a:p>
          <a:endParaRPr lang="cs-CZ"/>
        </a:p>
      </dgm:t>
    </dgm:pt>
    <dgm:pt modelId="{36145740-5EF8-4F7A-9AFA-D06179C3490C}" type="sibTrans" cxnId="{37625049-085E-4DB5-A02A-D1536A604213}">
      <dgm:prSet/>
      <dgm:spPr/>
      <dgm:t>
        <a:bodyPr/>
        <a:lstStyle/>
        <a:p>
          <a:endParaRPr lang="cs-CZ"/>
        </a:p>
      </dgm:t>
    </dgm:pt>
    <dgm:pt modelId="{D3F72706-CAEA-4372-94B0-17427DEC7BF3}">
      <dgm:prSet/>
      <dgm:spPr/>
      <dgm:t>
        <a:bodyPr/>
        <a:lstStyle/>
        <a:p>
          <a:r>
            <a:rPr lang="cs-CZ" dirty="0" smtClean="0"/>
            <a:t>možno použít jako návnadu pro dravé ryby, lov neomezen</a:t>
          </a:r>
          <a:endParaRPr lang="cs-CZ" dirty="0"/>
        </a:p>
      </dgm:t>
    </dgm:pt>
    <dgm:pt modelId="{D3229633-0C22-4468-BFAE-B6EDFC88FBEE}" type="parTrans" cxnId="{D5405777-4889-41A4-9D80-7374913DA04A}">
      <dgm:prSet/>
      <dgm:spPr/>
      <dgm:t>
        <a:bodyPr/>
        <a:lstStyle/>
        <a:p>
          <a:endParaRPr lang="cs-CZ"/>
        </a:p>
      </dgm:t>
    </dgm:pt>
    <dgm:pt modelId="{9F0AA177-72FB-4A7F-8A41-234A4B5F6006}" type="sibTrans" cxnId="{D5405777-4889-41A4-9D80-7374913DA04A}">
      <dgm:prSet/>
      <dgm:spPr/>
      <dgm:t>
        <a:bodyPr/>
        <a:lstStyle/>
        <a:p>
          <a:endParaRPr lang="cs-CZ"/>
        </a:p>
      </dgm:t>
    </dgm:pt>
    <dgm:pt modelId="{2BC16AA0-158C-43FC-8AD1-04899BC6AD4B}" type="pres">
      <dgm:prSet presAssocID="{03C15BC5-FD11-454C-B90D-DB03A315751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57F2D72-5EF3-4A9C-AF63-B973586C2592}" type="pres">
      <dgm:prSet presAssocID="{A7CA61CA-2F07-4304-A7A4-109D2A2C486C}" presName="hierRoot1" presStyleCnt="0">
        <dgm:presLayoutVars>
          <dgm:hierBranch val="init"/>
        </dgm:presLayoutVars>
      </dgm:prSet>
      <dgm:spPr/>
    </dgm:pt>
    <dgm:pt modelId="{3AA063F4-DFC5-4B15-BB1A-DBAA148B302A}" type="pres">
      <dgm:prSet presAssocID="{A7CA61CA-2F07-4304-A7A4-109D2A2C486C}" presName="rootComposite1" presStyleCnt="0"/>
      <dgm:spPr/>
    </dgm:pt>
    <dgm:pt modelId="{EC28B1F5-F04F-447D-A44E-496A647F57C7}" type="pres">
      <dgm:prSet presAssocID="{A7CA61CA-2F07-4304-A7A4-109D2A2C486C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3FA2B9-8C5A-4494-AD5A-644F7BF2AB46}" type="pres">
      <dgm:prSet presAssocID="{A7CA61CA-2F07-4304-A7A4-109D2A2C486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6420F6E-3FC8-48F7-8495-FFF262C0F2CE}" type="pres">
      <dgm:prSet presAssocID="{A7CA61CA-2F07-4304-A7A4-109D2A2C486C}" presName="hierChild2" presStyleCnt="0"/>
      <dgm:spPr/>
    </dgm:pt>
    <dgm:pt modelId="{C5B921F6-DA5A-4DBE-B4F7-66F0941EA702}" type="pres">
      <dgm:prSet presAssocID="{86E9DA52-A59C-4EDB-8C03-7CFDDAEE63B2}" presName="Name37" presStyleLbl="parChTrans1D2" presStyleIdx="0" presStyleCnt="2"/>
      <dgm:spPr/>
      <dgm:t>
        <a:bodyPr/>
        <a:lstStyle/>
        <a:p>
          <a:endParaRPr lang="cs-CZ"/>
        </a:p>
      </dgm:t>
    </dgm:pt>
    <dgm:pt modelId="{D61BB1C4-F66B-4C4C-9AE1-93FE491E3315}" type="pres">
      <dgm:prSet presAssocID="{79D9D911-96FB-43AF-ABDC-4E65BDFAB043}" presName="hierRoot2" presStyleCnt="0">
        <dgm:presLayoutVars>
          <dgm:hierBranch val="init"/>
        </dgm:presLayoutVars>
      </dgm:prSet>
      <dgm:spPr/>
    </dgm:pt>
    <dgm:pt modelId="{6FD5C14B-69FD-4848-AE7B-582CA658D73F}" type="pres">
      <dgm:prSet presAssocID="{79D9D911-96FB-43AF-ABDC-4E65BDFAB043}" presName="rootComposite" presStyleCnt="0"/>
      <dgm:spPr/>
    </dgm:pt>
    <dgm:pt modelId="{5846451E-F80A-4923-9585-8F0012298F52}" type="pres">
      <dgm:prSet presAssocID="{79D9D911-96FB-43AF-ABDC-4E65BDFAB043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91A86E-14CC-4C45-9327-6A7573FC68E9}" type="pres">
      <dgm:prSet presAssocID="{79D9D911-96FB-43AF-ABDC-4E65BDFAB043}" presName="rootConnector" presStyleLbl="node2" presStyleIdx="0" presStyleCnt="2"/>
      <dgm:spPr/>
      <dgm:t>
        <a:bodyPr/>
        <a:lstStyle/>
        <a:p>
          <a:endParaRPr lang="cs-CZ"/>
        </a:p>
      </dgm:t>
    </dgm:pt>
    <dgm:pt modelId="{12B5D424-BF81-42A4-B703-080652A7B55F}" type="pres">
      <dgm:prSet presAssocID="{79D9D911-96FB-43AF-ABDC-4E65BDFAB043}" presName="hierChild4" presStyleCnt="0"/>
      <dgm:spPr/>
    </dgm:pt>
    <dgm:pt modelId="{B9336E32-59F0-4052-B14D-F762E5824EDE}" type="pres">
      <dgm:prSet presAssocID="{8105EB1C-43FC-44AB-9D99-169697AC9F7C}" presName="Name37" presStyleLbl="parChTrans1D3" presStyleIdx="0" presStyleCnt="2"/>
      <dgm:spPr/>
      <dgm:t>
        <a:bodyPr/>
        <a:lstStyle/>
        <a:p>
          <a:endParaRPr lang="cs-CZ"/>
        </a:p>
      </dgm:t>
    </dgm:pt>
    <dgm:pt modelId="{CF1FCC52-1D4C-4C7F-AC90-3AD4625C5500}" type="pres">
      <dgm:prSet presAssocID="{E9698D1A-5DB8-4DCA-B824-EB97CD732A21}" presName="hierRoot2" presStyleCnt="0">
        <dgm:presLayoutVars>
          <dgm:hierBranch val="init"/>
        </dgm:presLayoutVars>
      </dgm:prSet>
      <dgm:spPr/>
    </dgm:pt>
    <dgm:pt modelId="{2E37EA0C-D035-427E-ADF0-6BFFA338B553}" type="pres">
      <dgm:prSet presAssocID="{E9698D1A-5DB8-4DCA-B824-EB97CD732A21}" presName="rootComposite" presStyleCnt="0"/>
      <dgm:spPr/>
    </dgm:pt>
    <dgm:pt modelId="{D93A6E19-2D50-4336-91D4-70563EC3BE6C}" type="pres">
      <dgm:prSet presAssocID="{E9698D1A-5DB8-4DCA-B824-EB97CD732A21}" presName="rootText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28EFFC2-A796-401F-BC29-83DC8F730B17}" type="pres">
      <dgm:prSet presAssocID="{E9698D1A-5DB8-4DCA-B824-EB97CD732A21}" presName="rootConnector" presStyleLbl="node3" presStyleIdx="0" presStyleCnt="2"/>
      <dgm:spPr/>
      <dgm:t>
        <a:bodyPr/>
        <a:lstStyle/>
        <a:p>
          <a:endParaRPr lang="cs-CZ"/>
        </a:p>
      </dgm:t>
    </dgm:pt>
    <dgm:pt modelId="{A9A96BCD-9D95-472C-B05A-4101DA707A64}" type="pres">
      <dgm:prSet presAssocID="{E9698D1A-5DB8-4DCA-B824-EB97CD732A21}" presName="hierChild4" presStyleCnt="0"/>
      <dgm:spPr/>
    </dgm:pt>
    <dgm:pt modelId="{9703E41D-A9F0-46F1-BF9F-FEF0309279FA}" type="pres">
      <dgm:prSet presAssocID="{E9698D1A-5DB8-4DCA-B824-EB97CD732A21}" presName="hierChild5" presStyleCnt="0"/>
      <dgm:spPr/>
    </dgm:pt>
    <dgm:pt modelId="{32BD79EB-9D76-47EA-B5B4-23D757557BE9}" type="pres">
      <dgm:prSet presAssocID="{79D9D911-96FB-43AF-ABDC-4E65BDFAB043}" presName="hierChild5" presStyleCnt="0"/>
      <dgm:spPr/>
    </dgm:pt>
    <dgm:pt modelId="{6171C43B-0204-4A34-BBD6-084CFB61D3F4}" type="pres">
      <dgm:prSet presAssocID="{EC3B7F69-9641-47B8-81DE-47392C29F188}" presName="Name37" presStyleLbl="parChTrans1D2" presStyleIdx="1" presStyleCnt="2"/>
      <dgm:spPr/>
      <dgm:t>
        <a:bodyPr/>
        <a:lstStyle/>
        <a:p>
          <a:endParaRPr lang="cs-CZ"/>
        </a:p>
      </dgm:t>
    </dgm:pt>
    <dgm:pt modelId="{9E534FE0-A94B-445F-8187-297C13E002CC}" type="pres">
      <dgm:prSet presAssocID="{6FF8287A-DAD0-4CA2-AC25-E3AEDE80EB8D}" presName="hierRoot2" presStyleCnt="0">
        <dgm:presLayoutVars>
          <dgm:hierBranch val="init"/>
        </dgm:presLayoutVars>
      </dgm:prSet>
      <dgm:spPr/>
    </dgm:pt>
    <dgm:pt modelId="{325DAB71-20FC-4A44-84E7-0B17DA1CB170}" type="pres">
      <dgm:prSet presAssocID="{6FF8287A-DAD0-4CA2-AC25-E3AEDE80EB8D}" presName="rootComposite" presStyleCnt="0"/>
      <dgm:spPr/>
    </dgm:pt>
    <dgm:pt modelId="{6F564084-E3EA-493E-8369-91426A363247}" type="pres">
      <dgm:prSet presAssocID="{6FF8287A-DAD0-4CA2-AC25-E3AEDE80EB8D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0F0509B-C6EC-40E3-8AD4-DE430FC59EA8}" type="pres">
      <dgm:prSet presAssocID="{6FF8287A-DAD0-4CA2-AC25-E3AEDE80EB8D}" presName="rootConnector" presStyleLbl="node2" presStyleIdx="1" presStyleCnt="2"/>
      <dgm:spPr/>
      <dgm:t>
        <a:bodyPr/>
        <a:lstStyle/>
        <a:p>
          <a:endParaRPr lang="cs-CZ"/>
        </a:p>
      </dgm:t>
    </dgm:pt>
    <dgm:pt modelId="{50A0BF61-8A6A-49F7-AE71-F05FCC6C5EF2}" type="pres">
      <dgm:prSet presAssocID="{6FF8287A-DAD0-4CA2-AC25-E3AEDE80EB8D}" presName="hierChild4" presStyleCnt="0"/>
      <dgm:spPr/>
    </dgm:pt>
    <dgm:pt modelId="{4E47DFA4-E433-4929-8A4E-7CD9598F3EAE}" type="pres">
      <dgm:prSet presAssocID="{D3229633-0C22-4468-BFAE-B6EDFC88FBEE}" presName="Name37" presStyleLbl="parChTrans1D3" presStyleIdx="1" presStyleCnt="2"/>
      <dgm:spPr/>
      <dgm:t>
        <a:bodyPr/>
        <a:lstStyle/>
        <a:p>
          <a:endParaRPr lang="cs-CZ"/>
        </a:p>
      </dgm:t>
    </dgm:pt>
    <dgm:pt modelId="{20B9C199-4D40-4234-B961-1F5C623A6E92}" type="pres">
      <dgm:prSet presAssocID="{D3F72706-CAEA-4372-94B0-17427DEC7BF3}" presName="hierRoot2" presStyleCnt="0">
        <dgm:presLayoutVars>
          <dgm:hierBranch val="init"/>
        </dgm:presLayoutVars>
      </dgm:prSet>
      <dgm:spPr/>
    </dgm:pt>
    <dgm:pt modelId="{779B2701-7A6A-42EE-9616-E2F94E456511}" type="pres">
      <dgm:prSet presAssocID="{D3F72706-CAEA-4372-94B0-17427DEC7BF3}" presName="rootComposite" presStyleCnt="0"/>
      <dgm:spPr/>
    </dgm:pt>
    <dgm:pt modelId="{5C6BB2FD-F4F0-41F4-82FB-2B6603D1DB76}" type="pres">
      <dgm:prSet presAssocID="{D3F72706-CAEA-4372-94B0-17427DEC7BF3}" presName="rootText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7E648A6-F230-4865-BDD4-C0E1ED42EC3E}" type="pres">
      <dgm:prSet presAssocID="{D3F72706-CAEA-4372-94B0-17427DEC7BF3}" presName="rootConnector" presStyleLbl="node3" presStyleIdx="1" presStyleCnt="2"/>
      <dgm:spPr/>
      <dgm:t>
        <a:bodyPr/>
        <a:lstStyle/>
        <a:p>
          <a:endParaRPr lang="cs-CZ"/>
        </a:p>
      </dgm:t>
    </dgm:pt>
    <dgm:pt modelId="{D40795BC-E5B8-484A-A4DA-B03EBE16CC57}" type="pres">
      <dgm:prSet presAssocID="{D3F72706-CAEA-4372-94B0-17427DEC7BF3}" presName="hierChild4" presStyleCnt="0"/>
      <dgm:spPr/>
    </dgm:pt>
    <dgm:pt modelId="{EB513531-67BC-44EE-B002-CECA1A18AC3F}" type="pres">
      <dgm:prSet presAssocID="{D3F72706-CAEA-4372-94B0-17427DEC7BF3}" presName="hierChild5" presStyleCnt="0"/>
      <dgm:spPr/>
    </dgm:pt>
    <dgm:pt modelId="{0246811D-3AC1-4A7F-813B-D9D1B5085A34}" type="pres">
      <dgm:prSet presAssocID="{6FF8287A-DAD0-4CA2-AC25-E3AEDE80EB8D}" presName="hierChild5" presStyleCnt="0"/>
      <dgm:spPr/>
    </dgm:pt>
    <dgm:pt modelId="{343B91EB-37D6-4E94-BFFC-19B4C08275B1}" type="pres">
      <dgm:prSet presAssocID="{A7CA61CA-2F07-4304-A7A4-109D2A2C486C}" presName="hierChild3" presStyleCnt="0"/>
      <dgm:spPr/>
    </dgm:pt>
  </dgm:ptLst>
  <dgm:cxnLst>
    <dgm:cxn modelId="{B52ADDB4-BA51-4CF4-A110-1924C3162F7C}" type="presOf" srcId="{A7CA61CA-2F07-4304-A7A4-109D2A2C486C}" destId="{EC28B1F5-F04F-447D-A44E-496A647F57C7}" srcOrd="0" destOrd="0" presId="urn:microsoft.com/office/officeart/2005/8/layout/orgChart1"/>
    <dgm:cxn modelId="{C89D52A6-465A-4106-9C04-1F5D0AFD5E08}" type="presOf" srcId="{A7CA61CA-2F07-4304-A7A4-109D2A2C486C}" destId="{843FA2B9-8C5A-4494-AD5A-644F7BF2AB46}" srcOrd="1" destOrd="0" presId="urn:microsoft.com/office/officeart/2005/8/layout/orgChart1"/>
    <dgm:cxn modelId="{D5405777-4889-41A4-9D80-7374913DA04A}" srcId="{6FF8287A-DAD0-4CA2-AC25-E3AEDE80EB8D}" destId="{D3F72706-CAEA-4372-94B0-17427DEC7BF3}" srcOrd="0" destOrd="0" parTransId="{D3229633-0C22-4468-BFAE-B6EDFC88FBEE}" sibTransId="{9F0AA177-72FB-4A7F-8A41-234A4B5F6006}"/>
    <dgm:cxn modelId="{FE486AB5-A8E0-49CC-895F-71580C923FAC}" type="presOf" srcId="{D3F72706-CAEA-4372-94B0-17427DEC7BF3}" destId="{E7E648A6-F230-4865-BDD4-C0E1ED42EC3E}" srcOrd="1" destOrd="0" presId="urn:microsoft.com/office/officeart/2005/8/layout/orgChart1"/>
    <dgm:cxn modelId="{B40488C6-5ED6-4BFB-A2BA-D558CD0F7C18}" srcId="{A7CA61CA-2F07-4304-A7A4-109D2A2C486C}" destId="{6FF8287A-DAD0-4CA2-AC25-E3AEDE80EB8D}" srcOrd="1" destOrd="0" parTransId="{EC3B7F69-9641-47B8-81DE-47392C29F188}" sibTransId="{770B46A3-0524-4634-AFDA-287539B90D50}"/>
    <dgm:cxn modelId="{1564CE11-4599-4361-A9E5-FBA6673DDA13}" type="presOf" srcId="{E9698D1A-5DB8-4DCA-B824-EB97CD732A21}" destId="{D93A6E19-2D50-4336-91D4-70563EC3BE6C}" srcOrd="0" destOrd="0" presId="urn:microsoft.com/office/officeart/2005/8/layout/orgChart1"/>
    <dgm:cxn modelId="{488E1046-10EF-4A42-BC4B-E4C9B14B0654}" srcId="{A7CA61CA-2F07-4304-A7A4-109D2A2C486C}" destId="{79D9D911-96FB-43AF-ABDC-4E65BDFAB043}" srcOrd="0" destOrd="0" parTransId="{86E9DA52-A59C-4EDB-8C03-7CFDDAEE63B2}" sibTransId="{F105F13B-90D3-473A-94B7-6EEC91831326}"/>
    <dgm:cxn modelId="{AB7AA3D0-EB11-404E-BD38-FEEC82D503BE}" type="presOf" srcId="{86E9DA52-A59C-4EDB-8C03-7CFDDAEE63B2}" destId="{C5B921F6-DA5A-4DBE-B4F7-66F0941EA702}" srcOrd="0" destOrd="0" presId="urn:microsoft.com/office/officeart/2005/8/layout/orgChart1"/>
    <dgm:cxn modelId="{B7B99C7B-96E6-4D14-A28E-2A7EDEEFE3CA}" type="presOf" srcId="{D3F72706-CAEA-4372-94B0-17427DEC7BF3}" destId="{5C6BB2FD-F4F0-41F4-82FB-2B6603D1DB76}" srcOrd="0" destOrd="0" presId="urn:microsoft.com/office/officeart/2005/8/layout/orgChart1"/>
    <dgm:cxn modelId="{37625049-085E-4DB5-A02A-D1536A604213}" srcId="{79D9D911-96FB-43AF-ABDC-4E65BDFAB043}" destId="{E9698D1A-5DB8-4DCA-B824-EB97CD732A21}" srcOrd="0" destOrd="0" parTransId="{8105EB1C-43FC-44AB-9D99-169697AC9F7C}" sibTransId="{36145740-5EF8-4F7A-9AFA-D06179C3490C}"/>
    <dgm:cxn modelId="{1DCCEEDD-81BC-494D-AF52-FDCA559C32E8}" type="presOf" srcId="{E9698D1A-5DB8-4DCA-B824-EB97CD732A21}" destId="{A28EFFC2-A796-401F-BC29-83DC8F730B17}" srcOrd="1" destOrd="0" presId="urn:microsoft.com/office/officeart/2005/8/layout/orgChart1"/>
    <dgm:cxn modelId="{96C75C41-F80C-43E3-95D9-B9D8DEF15E70}" type="presOf" srcId="{79D9D911-96FB-43AF-ABDC-4E65BDFAB043}" destId="{5846451E-F80A-4923-9585-8F0012298F52}" srcOrd="0" destOrd="0" presId="urn:microsoft.com/office/officeart/2005/8/layout/orgChart1"/>
    <dgm:cxn modelId="{80A854E3-1821-4FB9-B3FE-8E91F67768BF}" type="presOf" srcId="{EC3B7F69-9641-47B8-81DE-47392C29F188}" destId="{6171C43B-0204-4A34-BBD6-084CFB61D3F4}" srcOrd="0" destOrd="0" presId="urn:microsoft.com/office/officeart/2005/8/layout/orgChart1"/>
    <dgm:cxn modelId="{C0BBD39D-F496-41CB-B03A-81002040D1E4}" type="presOf" srcId="{6FF8287A-DAD0-4CA2-AC25-E3AEDE80EB8D}" destId="{70F0509B-C6EC-40E3-8AD4-DE430FC59EA8}" srcOrd="1" destOrd="0" presId="urn:microsoft.com/office/officeart/2005/8/layout/orgChart1"/>
    <dgm:cxn modelId="{5D16C8C9-869C-467A-BC77-0F00342FDF93}" type="presOf" srcId="{8105EB1C-43FC-44AB-9D99-169697AC9F7C}" destId="{B9336E32-59F0-4052-B14D-F762E5824EDE}" srcOrd="0" destOrd="0" presId="urn:microsoft.com/office/officeart/2005/8/layout/orgChart1"/>
    <dgm:cxn modelId="{773BEC57-E60E-49F1-9085-02F5310FE1C1}" type="presOf" srcId="{6FF8287A-DAD0-4CA2-AC25-E3AEDE80EB8D}" destId="{6F564084-E3EA-493E-8369-91426A363247}" srcOrd="0" destOrd="0" presId="urn:microsoft.com/office/officeart/2005/8/layout/orgChart1"/>
    <dgm:cxn modelId="{B2329B69-621B-44B4-BC69-47537D8782D2}" type="presOf" srcId="{D3229633-0C22-4468-BFAE-B6EDFC88FBEE}" destId="{4E47DFA4-E433-4929-8A4E-7CD9598F3EAE}" srcOrd="0" destOrd="0" presId="urn:microsoft.com/office/officeart/2005/8/layout/orgChart1"/>
    <dgm:cxn modelId="{8E655CCE-E5E1-4D9A-942C-38181DB9579C}" srcId="{03C15BC5-FD11-454C-B90D-DB03A3157514}" destId="{A7CA61CA-2F07-4304-A7A4-109D2A2C486C}" srcOrd="0" destOrd="0" parTransId="{BC528513-64B4-442F-BEA9-B376BADF03F7}" sibTransId="{D629062F-AFCB-49E8-B541-69CA175D57EF}"/>
    <dgm:cxn modelId="{9F6CDE03-437F-4434-9D52-CC80FB0A5A8E}" type="presOf" srcId="{03C15BC5-FD11-454C-B90D-DB03A3157514}" destId="{2BC16AA0-158C-43FC-8AD1-04899BC6AD4B}" srcOrd="0" destOrd="0" presId="urn:microsoft.com/office/officeart/2005/8/layout/orgChart1"/>
    <dgm:cxn modelId="{5DEFA046-1B00-4D52-83A3-C76483521893}" type="presOf" srcId="{79D9D911-96FB-43AF-ABDC-4E65BDFAB043}" destId="{AB91A86E-14CC-4C45-9327-6A7573FC68E9}" srcOrd="1" destOrd="0" presId="urn:microsoft.com/office/officeart/2005/8/layout/orgChart1"/>
    <dgm:cxn modelId="{362D01CC-8C52-4DC6-AC17-C823C2DAD657}" type="presParOf" srcId="{2BC16AA0-158C-43FC-8AD1-04899BC6AD4B}" destId="{D57F2D72-5EF3-4A9C-AF63-B973586C2592}" srcOrd="0" destOrd="0" presId="urn:microsoft.com/office/officeart/2005/8/layout/orgChart1"/>
    <dgm:cxn modelId="{1D1E88B8-44A0-4AFC-AF49-F7F94155EAD7}" type="presParOf" srcId="{D57F2D72-5EF3-4A9C-AF63-B973586C2592}" destId="{3AA063F4-DFC5-4B15-BB1A-DBAA148B302A}" srcOrd="0" destOrd="0" presId="urn:microsoft.com/office/officeart/2005/8/layout/orgChart1"/>
    <dgm:cxn modelId="{CB1C8666-4396-4EE0-A90F-613C680A41CF}" type="presParOf" srcId="{3AA063F4-DFC5-4B15-BB1A-DBAA148B302A}" destId="{EC28B1F5-F04F-447D-A44E-496A647F57C7}" srcOrd="0" destOrd="0" presId="urn:microsoft.com/office/officeart/2005/8/layout/orgChart1"/>
    <dgm:cxn modelId="{5E2031FB-2147-4B9F-8596-166A9F64498F}" type="presParOf" srcId="{3AA063F4-DFC5-4B15-BB1A-DBAA148B302A}" destId="{843FA2B9-8C5A-4494-AD5A-644F7BF2AB46}" srcOrd="1" destOrd="0" presId="urn:microsoft.com/office/officeart/2005/8/layout/orgChart1"/>
    <dgm:cxn modelId="{41F3875E-89E2-400D-B4B6-9460438B2A88}" type="presParOf" srcId="{D57F2D72-5EF3-4A9C-AF63-B973586C2592}" destId="{46420F6E-3FC8-48F7-8495-FFF262C0F2CE}" srcOrd="1" destOrd="0" presId="urn:microsoft.com/office/officeart/2005/8/layout/orgChart1"/>
    <dgm:cxn modelId="{700BAD1C-04EC-4D31-B368-C0AF7A756D32}" type="presParOf" srcId="{46420F6E-3FC8-48F7-8495-FFF262C0F2CE}" destId="{C5B921F6-DA5A-4DBE-B4F7-66F0941EA702}" srcOrd="0" destOrd="0" presId="urn:microsoft.com/office/officeart/2005/8/layout/orgChart1"/>
    <dgm:cxn modelId="{0EEB8B3B-D84B-4FE7-BEAF-AC150D141282}" type="presParOf" srcId="{46420F6E-3FC8-48F7-8495-FFF262C0F2CE}" destId="{D61BB1C4-F66B-4C4C-9AE1-93FE491E3315}" srcOrd="1" destOrd="0" presId="urn:microsoft.com/office/officeart/2005/8/layout/orgChart1"/>
    <dgm:cxn modelId="{9172ACD4-2ADE-468A-ADBC-394FB308B36B}" type="presParOf" srcId="{D61BB1C4-F66B-4C4C-9AE1-93FE491E3315}" destId="{6FD5C14B-69FD-4848-AE7B-582CA658D73F}" srcOrd="0" destOrd="0" presId="urn:microsoft.com/office/officeart/2005/8/layout/orgChart1"/>
    <dgm:cxn modelId="{C24EDD93-E1EB-4292-B04A-A5E60775ACD7}" type="presParOf" srcId="{6FD5C14B-69FD-4848-AE7B-582CA658D73F}" destId="{5846451E-F80A-4923-9585-8F0012298F52}" srcOrd="0" destOrd="0" presId="urn:microsoft.com/office/officeart/2005/8/layout/orgChart1"/>
    <dgm:cxn modelId="{58C7240C-D198-4993-A2E5-E0ECD6AE99F8}" type="presParOf" srcId="{6FD5C14B-69FD-4848-AE7B-582CA658D73F}" destId="{AB91A86E-14CC-4C45-9327-6A7573FC68E9}" srcOrd="1" destOrd="0" presId="urn:microsoft.com/office/officeart/2005/8/layout/orgChart1"/>
    <dgm:cxn modelId="{8F952CBE-C0ED-454F-B564-5EDE4949D094}" type="presParOf" srcId="{D61BB1C4-F66B-4C4C-9AE1-93FE491E3315}" destId="{12B5D424-BF81-42A4-B703-080652A7B55F}" srcOrd="1" destOrd="0" presId="urn:microsoft.com/office/officeart/2005/8/layout/orgChart1"/>
    <dgm:cxn modelId="{2EED3625-8BF0-4FD4-BB38-CAF6509D4A4B}" type="presParOf" srcId="{12B5D424-BF81-42A4-B703-080652A7B55F}" destId="{B9336E32-59F0-4052-B14D-F762E5824EDE}" srcOrd="0" destOrd="0" presId="urn:microsoft.com/office/officeart/2005/8/layout/orgChart1"/>
    <dgm:cxn modelId="{2FC5C9EF-0697-4759-8163-1874EA67B3B5}" type="presParOf" srcId="{12B5D424-BF81-42A4-B703-080652A7B55F}" destId="{CF1FCC52-1D4C-4C7F-AC90-3AD4625C5500}" srcOrd="1" destOrd="0" presId="urn:microsoft.com/office/officeart/2005/8/layout/orgChart1"/>
    <dgm:cxn modelId="{C8D05A06-8A0E-40B2-8D50-2AC2B5CF7FA2}" type="presParOf" srcId="{CF1FCC52-1D4C-4C7F-AC90-3AD4625C5500}" destId="{2E37EA0C-D035-427E-ADF0-6BFFA338B553}" srcOrd="0" destOrd="0" presId="urn:microsoft.com/office/officeart/2005/8/layout/orgChart1"/>
    <dgm:cxn modelId="{E07CD836-E533-42B4-8223-82529B7C8D8C}" type="presParOf" srcId="{2E37EA0C-D035-427E-ADF0-6BFFA338B553}" destId="{D93A6E19-2D50-4336-91D4-70563EC3BE6C}" srcOrd="0" destOrd="0" presId="urn:microsoft.com/office/officeart/2005/8/layout/orgChart1"/>
    <dgm:cxn modelId="{32FAA292-53C3-4D6E-90C6-F90680AEE8A6}" type="presParOf" srcId="{2E37EA0C-D035-427E-ADF0-6BFFA338B553}" destId="{A28EFFC2-A796-401F-BC29-83DC8F730B17}" srcOrd="1" destOrd="0" presId="urn:microsoft.com/office/officeart/2005/8/layout/orgChart1"/>
    <dgm:cxn modelId="{8694CDEE-9A6B-4D9C-B8AB-2BF533CA8667}" type="presParOf" srcId="{CF1FCC52-1D4C-4C7F-AC90-3AD4625C5500}" destId="{A9A96BCD-9D95-472C-B05A-4101DA707A64}" srcOrd="1" destOrd="0" presId="urn:microsoft.com/office/officeart/2005/8/layout/orgChart1"/>
    <dgm:cxn modelId="{04AB1A06-E96A-4B6D-9712-C274704DA677}" type="presParOf" srcId="{CF1FCC52-1D4C-4C7F-AC90-3AD4625C5500}" destId="{9703E41D-A9F0-46F1-BF9F-FEF0309279FA}" srcOrd="2" destOrd="0" presId="urn:microsoft.com/office/officeart/2005/8/layout/orgChart1"/>
    <dgm:cxn modelId="{466DDA6F-7B6C-4FAA-A1DE-E1125648CEFA}" type="presParOf" srcId="{D61BB1C4-F66B-4C4C-9AE1-93FE491E3315}" destId="{32BD79EB-9D76-47EA-B5B4-23D757557BE9}" srcOrd="2" destOrd="0" presId="urn:microsoft.com/office/officeart/2005/8/layout/orgChart1"/>
    <dgm:cxn modelId="{D1FB93CC-7AED-4C75-AFA2-ED05CC6A94C5}" type="presParOf" srcId="{46420F6E-3FC8-48F7-8495-FFF262C0F2CE}" destId="{6171C43B-0204-4A34-BBD6-084CFB61D3F4}" srcOrd="2" destOrd="0" presId="urn:microsoft.com/office/officeart/2005/8/layout/orgChart1"/>
    <dgm:cxn modelId="{95D66434-C061-4DF3-89A8-14E05C8E79F2}" type="presParOf" srcId="{46420F6E-3FC8-48F7-8495-FFF262C0F2CE}" destId="{9E534FE0-A94B-445F-8187-297C13E002CC}" srcOrd="3" destOrd="0" presId="urn:microsoft.com/office/officeart/2005/8/layout/orgChart1"/>
    <dgm:cxn modelId="{8B7974A7-6BAB-4954-A7D4-4874EB6B19B1}" type="presParOf" srcId="{9E534FE0-A94B-445F-8187-297C13E002CC}" destId="{325DAB71-20FC-4A44-84E7-0B17DA1CB170}" srcOrd="0" destOrd="0" presId="urn:microsoft.com/office/officeart/2005/8/layout/orgChart1"/>
    <dgm:cxn modelId="{C9E90B01-CC04-4ECA-8DA1-39FBEB5A0F32}" type="presParOf" srcId="{325DAB71-20FC-4A44-84E7-0B17DA1CB170}" destId="{6F564084-E3EA-493E-8369-91426A363247}" srcOrd="0" destOrd="0" presId="urn:microsoft.com/office/officeart/2005/8/layout/orgChart1"/>
    <dgm:cxn modelId="{CD5D55C1-1435-4E5D-A55A-AF2DDCDA8250}" type="presParOf" srcId="{325DAB71-20FC-4A44-84E7-0B17DA1CB170}" destId="{70F0509B-C6EC-40E3-8AD4-DE430FC59EA8}" srcOrd="1" destOrd="0" presId="urn:microsoft.com/office/officeart/2005/8/layout/orgChart1"/>
    <dgm:cxn modelId="{7484E572-8B05-4C96-8792-C77DCDDC0626}" type="presParOf" srcId="{9E534FE0-A94B-445F-8187-297C13E002CC}" destId="{50A0BF61-8A6A-49F7-AE71-F05FCC6C5EF2}" srcOrd="1" destOrd="0" presId="urn:microsoft.com/office/officeart/2005/8/layout/orgChart1"/>
    <dgm:cxn modelId="{43E8951F-48A5-4322-AD19-40BFE6F1C131}" type="presParOf" srcId="{50A0BF61-8A6A-49F7-AE71-F05FCC6C5EF2}" destId="{4E47DFA4-E433-4929-8A4E-7CD9598F3EAE}" srcOrd="0" destOrd="0" presId="urn:microsoft.com/office/officeart/2005/8/layout/orgChart1"/>
    <dgm:cxn modelId="{8BE22E38-0132-4775-8157-F20BA9B94F28}" type="presParOf" srcId="{50A0BF61-8A6A-49F7-AE71-F05FCC6C5EF2}" destId="{20B9C199-4D40-4234-B961-1F5C623A6E92}" srcOrd="1" destOrd="0" presId="urn:microsoft.com/office/officeart/2005/8/layout/orgChart1"/>
    <dgm:cxn modelId="{03218243-BE2A-4E7D-8211-52F34048D0F7}" type="presParOf" srcId="{20B9C199-4D40-4234-B961-1F5C623A6E92}" destId="{779B2701-7A6A-42EE-9616-E2F94E456511}" srcOrd="0" destOrd="0" presId="urn:microsoft.com/office/officeart/2005/8/layout/orgChart1"/>
    <dgm:cxn modelId="{3DC20E4A-F13A-45D4-9009-7CD97290D6F0}" type="presParOf" srcId="{779B2701-7A6A-42EE-9616-E2F94E456511}" destId="{5C6BB2FD-F4F0-41F4-82FB-2B6603D1DB76}" srcOrd="0" destOrd="0" presId="urn:microsoft.com/office/officeart/2005/8/layout/orgChart1"/>
    <dgm:cxn modelId="{7A12F31B-BCCA-4D3C-A32A-D87ED8761F57}" type="presParOf" srcId="{779B2701-7A6A-42EE-9616-E2F94E456511}" destId="{E7E648A6-F230-4865-BDD4-C0E1ED42EC3E}" srcOrd="1" destOrd="0" presId="urn:microsoft.com/office/officeart/2005/8/layout/orgChart1"/>
    <dgm:cxn modelId="{C005D721-2846-4002-8505-C4B9F60E0121}" type="presParOf" srcId="{20B9C199-4D40-4234-B961-1F5C623A6E92}" destId="{D40795BC-E5B8-484A-A4DA-B03EBE16CC57}" srcOrd="1" destOrd="0" presId="urn:microsoft.com/office/officeart/2005/8/layout/orgChart1"/>
    <dgm:cxn modelId="{2CABE9B6-76AC-4EC8-AEFB-3431FC67EBCF}" type="presParOf" srcId="{20B9C199-4D40-4234-B961-1F5C623A6E92}" destId="{EB513531-67BC-44EE-B002-CECA1A18AC3F}" srcOrd="2" destOrd="0" presId="urn:microsoft.com/office/officeart/2005/8/layout/orgChart1"/>
    <dgm:cxn modelId="{CE0B2FD2-DE06-4A29-9FC8-1A01AA426650}" type="presParOf" srcId="{9E534FE0-A94B-445F-8187-297C13E002CC}" destId="{0246811D-3AC1-4A7F-813B-D9D1B5085A34}" srcOrd="2" destOrd="0" presId="urn:microsoft.com/office/officeart/2005/8/layout/orgChart1"/>
    <dgm:cxn modelId="{AF15E8B6-467A-4FC8-BA20-D02529F44A74}" type="presParOf" srcId="{D57F2D72-5EF3-4A9C-AF63-B973586C2592}" destId="{343B91EB-37D6-4E94-BFFC-19B4C08275B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47DFA4-E433-4929-8A4E-7CD9598F3EAE}">
      <dsp:nvSpPr>
        <dsp:cNvPr id="0" name=""/>
        <dsp:cNvSpPr/>
      </dsp:nvSpPr>
      <dsp:spPr>
        <a:xfrm>
          <a:off x="4317928" y="3073175"/>
          <a:ext cx="380865" cy="1167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7986"/>
              </a:lnTo>
              <a:lnTo>
                <a:pt x="380865" y="1167986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71C43B-0204-4A34-BBD6-084CFB61D3F4}">
      <dsp:nvSpPr>
        <dsp:cNvPr id="0" name=""/>
        <dsp:cNvSpPr/>
      </dsp:nvSpPr>
      <dsp:spPr>
        <a:xfrm>
          <a:off x="3797412" y="1270413"/>
          <a:ext cx="1536156" cy="5332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605"/>
              </a:lnTo>
              <a:lnTo>
                <a:pt x="1536156" y="266605"/>
              </a:lnTo>
              <a:lnTo>
                <a:pt x="1536156" y="533211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336E32-59F0-4052-B14D-F762E5824EDE}">
      <dsp:nvSpPr>
        <dsp:cNvPr id="0" name=""/>
        <dsp:cNvSpPr/>
      </dsp:nvSpPr>
      <dsp:spPr>
        <a:xfrm>
          <a:off x="1245616" y="3073175"/>
          <a:ext cx="380865" cy="1167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7986"/>
              </a:lnTo>
              <a:lnTo>
                <a:pt x="380865" y="1167986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B921F6-DA5A-4DBE-B4F7-66F0941EA702}">
      <dsp:nvSpPr>
        <dsp:cNvPr id="0" name=""/>
        <dsp:cNvSpPr/>
      </dsp:nvSpPr>
      <dsp:spPr>
        <a:xfrm>
          <a:off x="2261256" y="1270413"/>
          <a:ext cx="1536156" cy="533211"/>
        </a:xfrm>
        <a:custGeom>
          <a:avLst/>
          <a:gdLst/>
          <a:ahLst/>
          <a:cxnLst/>
          <a:rect l="0" t="0" r="0" b="0"/>
          <a:pathLst>
            <a:path>
              <a:moveTo>
                <a:pt x="1536156" y="0"/>
              </a:moveTo>
              <a:lnTo>
                <a:pt x="1536156" y="266605"/>
              </a:lnTo>
              <a:lnTo>
                <a:pt x="0" y="266605"/>
              </a:lnTo>
              <a:lnTo>
                <a:pt x="0" y="533211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28B1F5-F04F-447D-A44E-496A647F57C7}">
      <dsp:nvSpPr>
        <dsp:cNvPr id="0" name=""/>
        <dsp:cNvSpPr/>
      </dsp:nvSpPr>
      <dsp:spPr>
        <a:xfrm>
          <a:off x="2527861" y="863"/>
          <a:ext cx="2539100" cy="1269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Ryby</a:t>
          </a:r>
          <a:endParaRPr lang="cs-CZ" sz="2800" kern="1200" dirty="0"/>
        </a:p>
      </dsp:txBody>
      <dsp:txXfrm>
        <a:off x="2527861" y="863"/>
        <a:ext cx="2539100" cy="1269550"/>
      </dsp:txXfrm>
    </dsp:sp>
    <dsp:sp modelId="{5846451E-F80A-4923-9585-8F0012298F52}">
      <dsp:nvSpPr>
        <dsp:cNvPr id="0" name=""/>
        <dsp:cNvSpPr/>
      </dsp:nvSpPr>
      <dsp:spPr>
        <a:xfrm>
          <a:off x="991705" y="1803624"/>
          <a:ext cx="2539100" cy="1269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ušlechtilé</a:t>
          </a:r>
          <a:endParaRPr lang="cs-CZ" sz="2800" kern="1200" dirty="0"/>
        </a:p>
      </dsp:txBody>
      <dsp:txXfrm>
        <a:off x="991705" y="1803624"/>
        <a:ext cx="2539100" cy="1269550"/>
      </dsp:txXfrm>
    </dsp:sp>
    <dsp:sp modelId="{D93A6E19-2D50-4336-91D4-70563EC3BE6C}">
      <dsp:nvSpPr>
        <dsp:cNvPr id="0" name=""/>
        <dsp:cNvSpPr/>
      </dsp:nvSpPr>
      <dsp:spPr>
        <a:xfrm>
          <a:off x="1626481" y="3606386"/>
          <a:ext cx="2539100" cy="1269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lov omezen kus/den, popřípadě počtem za rok, musí splňovat míru a jsou v určitém období roku chráněny</a:t>
          </a:r>
          <a:endParaRPr lang="cs-CZ" sz="1800" kern="1200" dirty="0"/>
        </a:p>
      </dsp:txBody>
      <dsp:txXfrm>
        <a:off x="1626481" y="3606386"/>
        <a:ext cx="2539100" cy="1269550"/>
      </dsp:txXfrm>
    </dsp:sp>
    <dsp:sp modelId="{6F564084-E3EA-493E-8369-91426A363247}">
      <dsp:nvSpPr>
        <dsp:cNvPr id="0" name=""/>
        <dsp:cNvSpPr/>
      </dsp:nvSpPr>
      <dsp:spPr>
        <a:xfrm>
          <a:off x="4064017" y="1803624"/>
          <a:ext cx="2539100" cy="1269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plevelné</a:t>
          </a:r>
          <a:endParaRPr lang="cs-CZ" sz="2800" kern="1200" dirty="0"/>
        </a:p>
      </dsp:txBody>
      <dsp:txXfrm>
        <a:off x="4064017" y="1803624"/>
        <a:ext cx="2539100" cy="1269550"/>
      </dsp:txXfrm>
    </dsp:sp>
    <dsp:sp modelId="{5C6BB2FD-F4F0-41F4-82FB-2B6603D1DB76}">
      <dsp:nvSpPr>
        <dsp:cNvPr id="0" name=""/>
        <dsp:cNvSpPr/>
      </dsp:nvSpPr>
      <dsp:spPr>
        <a:xfrm>
          <a:off x="4698793" y="3606386"/>
          <a:ext cx="2539100" cy="12695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možno použít jako návnadu pro dravé ryby, lov neomezen</a:t>
          </a:r>
          <a:endParaRPr lang="cs-CZ" sz="1800" kern="1200" dirty="0"/>
        </a:p>
      </dsp:txBody>
      <dsp:txXfrm>
        <a:off x="4698793" y="3606386"/>
        <a:ext cx="2539100" cy="1269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06AEB-6CDB-4640-9993-76FF9D30BB5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E51D6-DB7B-44DF-9D03-CCE5EC30D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771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9B04CB-D8DF-43A5-82AA-D6653D83ED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5BC48E-B8A4-41F0-9A8F-2D9259131E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C0E2A5-2C10-4A11-BE68-F4FFF1F8F6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CC2BE4-104B-464E-B4BF-993B4FDED7C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5BE2B4-4C2C-4E48-A5F4-2033BBFB7C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585E9E-CF85-45DF-AF5D-70DC4812B4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695716-D4CF-46C1-9B21-DA1368D9B6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974BD-BB21-4CA7-AA3C-460C88BB43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D0CD8E-D392-49DB-A3D6-03989F1925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7D7FB0-3A6C-4369-8E99-75DD660BDD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995061-3F2D-4DAE-8D22-B4700D1669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03A4AC-DF4C-45C8-BE8D-5D53C3A96D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E6B7CD-9A66-4AE2-AD4D-287364A41E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406867-5702-4978-8F19-7F18011A45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8C2754-E88E-4912-9BCA-5A100E86F1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9EA726-4A5A-48A6-B237-11D8F8C51E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5ADA39-181D-4C92-9814-DEAEE3CF17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13C6E4-A789-42AF-B28B-11C637A0E5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F72BE8-21BF-420D-8AC3-C08361818B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9525DF-05E1-4B71-BCC6-CC01094415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31C37E-67D4-4A0D-B405-77703CCCECF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303DF0-9B91-4486-B970-31C3212DEE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F5E4C6-0EC7-47D2-A24C-72A19B3DC9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F5E4C6-0EC7-47D2-A24C-72A19B3DC9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video/800834-unikatni-zabery-stika-sezrala-kachnu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jpeg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u%C5%A1ka%C5%99en%C3%AD" TargetMode="External"/><Relationship Id="rId2" Type="http://schemas.openxmlformats.org/officeDocument/2006/relationships/hyperlink" Target="http://cs.wikipedia.org/wiki/Um%C4%9Bl%C3%A1_mu%C5%A1ka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yfSP8xbg8aU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xJPK3VXYMw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kinobox.cz/film/23890-zlati-uhori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g47OUy26B4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erca_fluviatilis_Prague_Vltava_2.jpg" TargetMode="External"/><Relationship Id="rId13" Type="http://schemas.openxmlformats.org/officeDocument/2006/relationships/hyperlink" Target="http://cs.wikipedia.org/wiki/Soubor:Anguilla_anguilla.jpg" TargetMode="External"/><Relationship Id="rId18" Type="http://schemas.openxmlformats.org/officeDocument/2006/relationships/hyperlink" Target="http://cs.wikipedia.org/wiki/Soubor:Abramis_brama_Prague_Vltava_1.jpg" TargetMode="External"/><Relationship Id="rId3" Type="http://schemas.openxmlformats.org/officeDocument/2006/relationships/hyperlink" Target="http://cs.wikipedia.org/wiki/Soubor:Squalius_cephalus_Prague_Vltava_2.jpg" TargetMode="External"/><Relationship Id="rId7" Type="http://schemas.openxmlformats.org/officeDocument/2006/relationships/hyperlink" Target="http://cs.wikipedia.org/wiki/Soubor:Hecht.jpg" TargetMode="External"/><Relationship Id="rId12" Type="http://schemas.openxmlformats.org/officeDocument/2006/relationships/hyperlink" Target="http://cs.wikipedia.org/wiki/Soubor:European_eel_in_aquarium.JPG" TargetMode="External"/><Relationship Id="rId17" Type="http://schemas.openxmlformats.org/officeDocument/2006/relationships/hyperlink" Target="http://cs.wikipedia.org/wiki/Soubor:Rutilus_rutilus_Prague_Vltava_2.jpg" TargetMode="External"/><Relationship Id="rId2" Type="http://schemas.openxmlformats.org/officeDocument/2006/relationships/hyperlink" Target="http://cs.wikipedia.org/wiki/Soubor:L%C3%ADn_obecn%C3%BD.jpg" TargetMode="External"/><Relationship Id="rId16" Type="http://schemas.openxmlformats.org/officeDocument/2006/relationships/hyperlink" Target="http://cs.wikipedia.org/wiki/Soubor:Rutilus_rutilus.jpg" TargetMode="External"/><Relationship Id="rId20" Type="http://schemas.openxmlformats.org/officeDocument/2006/relationships/hyperlink" Target="http://cs.wikipedia.org/wiki/Soubor:Chub_Pengo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Brochet_Luc_Viatour_.jpg" TargetMode="External"/><Relationship Id="rId11" Type="http://schemas.openxmlformats.org/officeDocument/2006/relationships/hyperlink" Target="http://www.chytej.cz/atlas-ryb/pstruh-duhovy/" TargetMode="External"/><Relationship Id="rId5" Type="http://schemas.openxmlformats.org/officeDocument/2006/relationships/hyperlink" Target="http://www.chytej.cz/atlas_ryb/ryba/karas_obecny/" TargetMode="External"/><Relationship Id="rId15" Type="http://schemas.openxmlformats.org/officeDocument/2006/relationships/hyperlink" Target="http://www.mrk.cz/fotky.php3?id=34085" TargetMode="External"/><Relationship Id="rId10" Type="http://schemas.openxmlformats.org/officeDocument/2006/relationships/hyperlink" Target="http://cs.wikipedia.org/wiki/Soubor:Bachforelle.jpg" TargetMode="External"/><Relationship Id="rId19" Type="http://schemas.openxmlformats.org/officeDocument/2006/relationships/hyperlink" Target="http://cs.wikipedia.org/wiki/Soubor:Grass_carp_fexx.jpg" TargetMode="External"/><Relationship Id="rId4" Type="http://schemas.openxmlformats.org/officeDocument/2006/relationships/hyperlink" Target="http://cs.wikipedia.org/wiki/Soubor:Squalius_cephalus_Prague_Vltava_1.jpg" TargetMode="External"/><Relationship Id="rId9" Type="http://schemas.openxmlformats.org/officeDocument/2006/relationships/hyperlink" Target="http://cs.wikipedia.org/wiki/Soubor:Perca_fluviatilis_Prague_Vltava_3.jpg" TargetMode="External"/><Relationship Id="rId14" Type="http://schemas.openxmlformats.org/officeDocument/2006/relationships/hyperlink" Target="http://cs.wikipedia.org/wiki/Soubor:EuropeseMeervalLucasVanDerGees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Vy_52_Inovace_71_Ryby </a:t>
            </a:r>
            <a:r>
              <a:rPr lang="cs-CZ" sz="3600" dirty="0" smtClean="0">
                <a:latin typeface="Verdana" pitchFamily="34" charset="0"/>
              </a:rPr>
              <a:t>našich vod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14340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Digitální studijní materiál je zaměřen na opakování učiva přírodopisu v 7. ročníku. Podrobněji se zabývá učivem o sladkovodních rybách vyskytujících se na našem území. Digitální studijní materiál slouží k opakování a prohlubování učiva. </a:t>
            </a:r>
          </a:p>
        </p:txBody>
      </p:sp>
      <p:pic>
        <p:nvPicPr>
          <p:cNvPr id="4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otázka</a:t>
            </a:r>
          </a:p>
        </p:txBody>
      </p:sp>
      <p:pic>
        <p:nvPicPr>
          <p:cNvPr id="6" name="Picture 2" descr="C:\Users\Petr\AppData\Local\Microsoft\Windows\Temporary Internet Files\Content.IE5\3Y3Q5E6M\MC9003310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523926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56176" y="57150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 našich vod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443577"/>
              </p:ext>
            </p:extLst>
          </p:nvPr>
        </p:nvGraphicFramePr>
        <p:xfrm>
          <a:off x="457200" y="1600200"/>
          <a:ext cx="82296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355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Rybí pásmo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2578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 pásmo vodního toku charakteristické obsahem kyslíku</a:t>
            </a:r>
          </a:p>
          <a:p>
            <a:endParaRPr lang="cs-CZ" dirty="0" smtClean="0"/>
          </a:p>
          <a:p>
            <a:r>
              <a:rPr lang="cs-CZ" dirty="0" smtClean="0"/>
              <a:t>  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pstruhové pásmo </a:t>
            </a:r>
            <a:r>
              <a:rPr lang="cs-CZ" dirty="0"/>
              <a:t>- vysokohorské toky a potoky, </a:t>
            </a:r>
            <a:r>
              <a:rPr lang="cs-CZ" dirty="0" smtClean="0"/>
              <a:t>mělká </a:t>
            </a:r>
            <a:r>
              <a:rPr lang="cs-CZ" dirty="0"/>
              <a:t>voda, vyznačuje se chladnou vodou a velkým množstvím </a:t>
            </a:r>
            <a:r>
              <a:rPr lang="cs-CZ" dirty="0" smtClean="0"/>
              <a:t>kyslíku; 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pstruh - obecný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, vranka obecná.</a:t>
            </a:r>
          </a:p>
          <a:p>
            <a:endParaRPr lang="cs-CZ" sz="2100" dirty="0"/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   lipanové pásmo </a:t>
            </a:r>
            <a:r>
              <a:rPr lang="cs-CZ" dirty="0"/>
              <a:t>- přechodné pásmo, pomalejší tok řeky </a:t>
            </a:r>
            <a:r>
              <a:rPr lang="cs-CZ" dirty="0" smtClean="0"/>
              <a:t>n </a:t>
            </a:r>
            <a:r>
              <a:rPr lang="cs-CZ" dirty="0"/>
              <a:t>hlubší voda, vyšší </a:t>
            </a:r>
            <a:r>
              <a:rPr lang="cs-CZ" dirty="0" smtClean="0"/>
              <a:t>teplota;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lipan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podhorní, mník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jednovousý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100" dirty="0"/>
          </a:p>
          <a:p>
            <a:r>
              <a:rPr lang="cs-CZ" dirty="0"/>
              <a:t>   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parmové pásmo </a:t>
            </a:r>
            <a:r>
              <a:rPr lang="cs-CZ" dirty="0"/>
              <a:t>- střední polohy (podhůří), širší koryto typu U, pískovité a štěrkovité dno, pomalý proud, </a:t>
            </a:r>
            <a:r>
              <a:rPr lang="cs-CZ" dirty="0" smtClean="0"/>
              <a:t>velké </a:t>
            </a:r>
            <a:r>
              <a:rPr lang="cs-CZ" dirty="0"/>
              <a:t>teplotní rozdíly v průběhu celého roku</a:t>
            </a:r>
            <a:r>
              <a:rPr lang="cs-CZ" dirty="0" smtClean="0"/>
              <a:t>, 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parma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obecná, jelec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tloušť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100" dirty="0"/>
          </a:p>
          <a:p>
            <a:r>
              <a:rPr lang="cs-CZ" dirty="0"/>
              <a:t>   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cejnové pásmo </a:t>
            </a:r>
            <a:r>
              <a:rPr lang="cs-CZ" dirty="0"/>
              <a:t>- především stojaté vodní toky, rybníky (Jižní Čechy), jezera, rozmanitá vegetace, meandrující řeky, s písčitým dnem plným </a:t>
            </a:r>
            <a:r>
              <a:rPr lang="cs-CZ" dirty="0" smtClean="0"/>
              <a:t>sedimentům, obsahuje </a:t>
            </a:r>
            <a:r>
              <a:rPr lang="cs-CZ" dirty="0"/>
              <a:t>málo kyslíku, </a:t>
            </a:r>
            <a:endParaRPr lang="cs-CZ" dirty="0" smtClean="0"/>
          </a:p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kapr, cejn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cejnek.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372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Lín obecný</a:t>
            </a:r>
          </a:p>
        </p:txBody>
      </p:sp>
      <p:sp>
        <p:nvSpPr>
          <p:cNvPr id="16387" name="Zástupný symbol pro obsah 4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vyhovují mu odstavená ramena tůně, pomalé a prorostlé vody;</a:t>
            </a:r>
          </a:p>
          <a:p>
            <a:pPr eaLnBrk="1" hangingPunct="1"/>
            <a:r>
              <a:rPr lang="cs-CZ" dirty="0" smtClean="0"/>
              <a:t>svá stanoviště nemění;</a:t>
            </a:r>
          </a:p>
          <a:p>
            <a:pPr eaLnBrk="1" hangingPunct="1"/>
            <a:r>
              <a:rPr lang="cs-CZ" dirty="0" smtClean="0"/>
              <a:t>má černé ploutve;</a:t>
            </a:r>
          </a:p>
          <a:p>
            <a:pPr eaLnBrk="1" hangingPunct="1"/>
            <a:r>
              <a:rPr lang="cs-CZ" dirty="0" smtClean="0"/>
              <a:t>kaprovitá ryba.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2895600"/>
            <a:ext cx="5100851" cy="382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Jelec tloušť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52400" y="1295400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rozsáhlý výskyt;</a:t>
            </a:r>
          </a:p>
          <a:p>
            <a:pPr eaLnBrk="1" hangingPunct="1"/>
            <a:r>
              <a:rPr lang="cs-CZ" dirty="0" smtClean="0"/>
              <a:t>pomalu roste;</a:t>
            </a:r>
          </a:p>
          <a:p>
            <a:pPr eaLnBrk="1" hangingPunct="1"/>
            <a:r>
              <a:rPr lang="cs-CZ" dirty="0" smtClean="0"/>
              <a:t>všežravec;</a:t>
            </a:r>
          </a:p>
          <a:p>
            <a:pPr eaLnBrk="1" hangingPunct="1"/>
            <a:r>
              <a:rPr lang="cs-CZ" dirty="0" smtClean="0"/>
              <a:t>oranžově </a:t>
            </a:r>
          </a:p>
          <a:p>
            <a:pPr marL="0" indent="0" eaLnBrk="1" hangingPunct="1">
              <a:buNone/>
            </a:pPr>
            <a:r>
              <a:rPr lang="cs-CZ" dirty="0" smtClean="0"/>
              <a:t>zbarvené ploutve;</a:t>
            </a:r>
          </a:p>
          <a:p>
            <a:r>
              <a:rPr lang="cs-CZ" dirty="0" smtClean="0"/>
              <a:t>plevelná ryba.</a:t>
            </a:r>
          </a:p>
          <a:p>
            <a:endParaRPr lang="cs-CZ" dirty="0" smtClean="0"/>
          </a:p>
          <a:p>
            <a:r>
              <a:rPr lang="cs-CZ" dirty="0" smtClean="0"/>
              <a:t>Jelec jesen </a:t>
            </a:r>
          </a:p>
          <a:p>
            <a:r>
              <a:rPr lang="cs-CZ" dirty="0" smtClean="0"/>
              <a:t>Jelec proudník</a:t>
            </a:r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743200"/>
            <a:ext cx="6324600" cy="3849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84194" y="6096000"/>
            <a:ext cx="1048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2209800"/>
            <a:ext cx="6096000" cy="394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" y="5765326"/>
            <a:ext cx="1048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Jelec tlouš</a:t>
            </a:r>
            <a:r>
              <a:rPr lang="cs-CZ" dirty="0"/>
              <a:t>ť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Karas obecný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velmi podobný kaprovi;</a:t>
            </a:r>
          </a:p>
          <a:p>
            <a:pPr eaLnBrk="1" hangingPunct="1"/>
            <a:r>
              <a:rPr lang="cs-CZ" dirty="0" smtClean="0"/>
              <a:t>menší a nemá vousky;</a:t>
            </a:r>
          </a:p>
          <a:p>
            <a:pPr eaLnBrk="1" hangingPunct="1"/>
            <a:r>
              <a:rPr lang="cs-CZ" dirty="0" smtClean="0"/>
              <a:t>plevelná ryba;</a:t>
            </a:r>
          </a:p>
          <a:p>
            <a:pPr eaLnBrk="1" hangingPunct="1"/>
            <a:r>
              <a:rPr lang="cs-CZ" dirty="0" smtClean="0"/>
              <a:t>stojaté vody.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743200"/>
            <a:ext cx="5181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95600" y="63246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704850"/>
            <a:ext cx="6400800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000" y="4876800"/>
            <a:ext cx="8382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Štika obecná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nejhojnější dravec našich vod s torpédovitým tělem;</a:t>
            </a:r>
          </a:p>
          <a:p>
            <a:pPr eaLnBrk="1" hangingPunct="1"/>
            <a:r>
              <a:rPr lang="cs-CZ" dirty="0" smtClean="0"/>
              <a:t>hlídá si své místo;</a:t>
            </a:r>
          </a:p>
          <a:p>
            <a:pPr eaLnBrk="1" hangingPunct="1"/>
            <a:r>
              <a:rPr lang="cs-CZ" dirty="0" smtClean="0"/>
              <a:t>má velmi jemné zoubky obrácené dovnitř;</a:t>
            </a:r>
          </a:p>
          <a:p>
            <a:pPr eaLnBrk="1" hangingPunct="1"/>
            <a:r>
              <a:rPr lang="cs-CZ" dirty="0" smtClean="0"/>
              <a:t>ušlechtilá ryba;</a:t>
            </a:r>
          </a:p>
          <a:p>
            <a:pPr eaLnBrk="1" hangingPunct="1"/>
            <a:r>
              <a:rPr lang="cs-CZ" dirty="0" smtClean="0"/>
              <a:t>míra k lovu 50cm.</a:t>
            </a:r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588" y="3305175"/>
            <a:ext cx="4953000" cy="3379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19818" y="5981113"/>
            <a:ext cx="941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pic>
        <p:nvPicPr>
          <p:cNvPr id="7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09" y="4179337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1336" y="4285203"/>
            <a:ext cx="205740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Proč má štika zuby obracené dovnitř?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8937" y="5380672"/>
            <a:ext cx="2963863" cy="14773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Slouží k lepšímu uchycení potravy. Chycená ryba má tendenci k úniku, tím se ale více zasekává do jemných zoubků.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143000"/>
            <a:ext cx="6411913" cy="395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Petr\AppData\Local\Microsoft\Windows\Temporary Internet Files\Content.IE5\3Y3Q5E6M\MC90033104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215" y="5530276"/>
            <a:ext cx="675581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000" y="4572000"/>
            <a:ext cx="914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05803" y="5522416"/>
            <a:ext cx="116119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Je štika kaprovitá ryba?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19400" y="5530276"/>
            <a:ext cx="1681956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Ne, patří do čeledi štikovitých.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Okoun říční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jedna z nejkrásněji zbarvených ryb u nás;</a:t>
            </a:r>
          </a:p>
          <a:p>
            <a:pPr eaLnBrk="1" hangingPunct="1"/>
            <a:r>
              <a:rPr lang="cs-CZ" dirty="0" smtClean="0"/>
              <a:t>má dvě hřbetní ploutve, které jsou velmi ostré;</a:t>
            </a:r>
          </a:p>
          <a:p>
            <a:pPr eaLnBrk="1" hangingPunct="1"/>
            <a:r>
              <a:rPr lang="cs-CZ" dirty="0" smtClean="0"/>
              <a:t>má ostré i šupiny a postranní tmavé pruhy;</a:t>
            </a:r>
          </a:p>
          <a:p>
            <a:pPr eaLnBrk="1" hangingPunct="1"/>
            <a:r>
              <a:rPr lang="cs-CZ" dirty="0" smtClean="0"/>
              <a:t>dravec;</a:t>
            </a:r>
          </a:p>
          <a:p>
            <a:pPr eaLnBrk="1" hangingPunct="1"/>
            <a:r>
              <a:rPr lang="cs-CZ" dirty="0" smtClean="0"/>
              <a:t>plevelná ryba.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2898386"/>
            <a:ext cx="5500724" cy="3802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3961" y="616053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71538"/>
            <a:ext cx="7620000" cy="511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563880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Pstruzi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České republice žije pstruh jezerní, pstruh potoční, pstruh americký duhový a pstruh </a:t>
            </a:r>
            <a:r>
              <a:rPr lang="cs-CZ" dirty="0" smtClean="0"/>
              <a:t>mořský;</a:t>
            </a:r>
          </a:p>
          <a:p>
            <a:r>
              <a:rPr lang="cs-CZ" dirty="0"/>
              <a:t>štíhlé dravé ryby žijící v horních částech </a:t>
            </a:r>
            <a:r>
              <a:rPr lang="cs-CZ" dirty="0" smtClean="0"/>
              <a:t>toků;</a:t>
            </a:r>
          </a:p>
          <a:p>
            <a:r>
              <a:rPr lang="cs-CZ" dirty="0" smtClean="0"/>
              <a:t>lososovité ryby;</a:t>
            </a:r>
          </a:p>
          <a:p>
            <a:r>
              <a:rPr lang="cs-CZ" dirty="0" smtClean="0"/>
              <a:t>dravé ryby s tukovou ploutvičkou;</a:t>
            </a:r>
          </a:p>
          <a:p>
            <a:r>
              <a:rPr lang="cs-CZ" dirty="0" smtClean="0"/>
              <a:t>rychle přibývají na váze – hojně chováni – dobré křehké maso;</a:t>
            </a:r>
            <a:endParaRPr lang="cs-CZ" dirty="0"/>
          </a:p>
          <a:p>
            <a:r>
              <a:rPr lang="cs-CZ" dirty="0" smtClean="0"/>
              <a:t>ušlechtilé </a:t>
            </a:r>
            <a:r>
              <a:rPr lang="cs-CZ" dirty="0"/>
              <a:t>ryby – pstruhových </a:t>
            </a:r>
            <a:r>
              <a:rPr lang="cs-CZ" dirty="0" smtClean="0"/>
              <a:t>vod.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Loví se na </a:t>
            </a:r>
            <a:r>
              <a:rPr lang="cs-CZ" dirty="0" smtClean="0">
                <a:hlinkClick r:id="rId2"/>
              </a:rPr>
              <a:t>mušky</a:t>
            </a:r>
            <a:r>
              <a:rPr lang="cs-CZ" dirty="0" smtClean="0"/>
              <a:t> – </a:t>
            </a:r>
            <a:r>
              <a:rPr lang="cs-CZ" dirty="0" smtClean="0">
                <a:hlinkClick r:id="rId3"/>
              </a:rPr>
              <a:t>muškaření</a:t>
            </a:r>
            <a:endParaRPr lang="cs-CZ" dirty="0"/>
          </a:p>
        </p:txBody>
      </p:sp>
      <p:pic>
        <p:nvPicPr>
          <p:cNvPr id="4" name="Picture 2" descr="C:\Users\Petr\AppData\Local\Microsoft\Windows\Temporary Internet Files\Content.IE5\3Y3Q5E6M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5257800"/>
            <a:ext cx="675581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24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Pstruh potoční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vyžadují rychlé čisté vody plné kyslíku;</a:t>
            </a:r>
          </a:p>
          <a:p>
            <a:pPr eaLnBrk="1" hangingPunct="1"/>
            <a:r>
              <a:rPr lang="cs-CZ" dirty="0" smtClean="0"/>
              <a:t>dravec – loví hmyz;</a:t>
            </a:r>
          </a:p>
          <a:p>
            <a:pPr eaLnBrk="1" hangingPunct="1"/>
            <a:r>
              <a:rPr lang="cs-CZ" dirty="0" smtClean="0"/>
              <a:t>má velmi dobré maso.</a:t>
            </a: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563" y="3505200"/>
            <a:ext cx="629443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95400" y="6029870"/>
            <a:ext cx="99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Pstruh americký duhový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600200"/>
            <a:ext cx="5029200" cy="4876800"/>
          </a:xfrm>
        </p:spPr>
        <p:txBody>
          <a:bodyPr/>
          <a:lstStyle/>
          <a:p>
            <a:r>
              <a:rPr lang="cs-CZ" dirty="0" smtClean="0"/>
              <a:t>ušlechtilá lososovitá ryba;</a:t>
            </a:r>
          </a:p>
          <a:p>
            <a:r>
              <a:rPr lang="cs-CZ" dirty="0" smtClean="0"/>
              <a:t>má narůžovělou skvrnu </a:t>
            </a:r>
          </a:p>
          <a:p>
            <a:pPr marL="0" indent="0">
              <a:buNone/>
            </a:pPr>
            <a:r>
              <a:rPr lang="cs-CZ" dirty="0" smtClean="0"/>
              <a:t>podél postranní čáry;</a:t>
            </a:r>
          </a:p>
          <a:p>
            <a:r>
              <a:rPr lang="cs-CZ" dirty="0" smtClean="0"/>
              <a:t>není tak draví jako pstruh potoční;</a:t>
            </a:r>
          </a:p>
          <a:p>
            <a:r>
              <a:rPr lang="cs-CZ" dirty="0" smtClean="0"/>
              <a:t>náchylnější na prostředí.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676400"/>
            <a:ext cx="348615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972067"/>
            <a:ext cx="3527954" cy="2381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2628900" y="5123765"/>
            <a:ext cx="533400" cy="609600"/>
          </a:xfrm>
          <a:prstGeom prst="ellipse">
            <a:avLst/>
          </a:prstGeom>
          <a:solidFill>
            <a:srgbClr val="FF0000">
              <a:alpha val="1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48100" y="5410200"/>
            <a:ext cx="144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tuková ploutvička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10200" y="6343769"/>
            <a:ext cx="99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52800" y="6311503"/>
            <a:ext cx="99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Úhoř říční</a:t>
            </a: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dirty="0" smtClean="0"/>
              <a:t>hadovité tělo;</a:t>
            </a:r>
          </a:p>
          <a:p>
            <a:r>
              <a:rPr lang="cs-CZ" dirty="0" smtClean="0"/>
              <a:t>v </a:t>
            </a:r>
            <a:r>
              <a:rPr lang="cs-CZ" dirty="0"/>
              <a:t>krvi úhoře se nachází jed ze </a:t>
            </a:r>
            <a:r>
              <a:rPr lang="cs-CZ" dirty="0" smtClean="0"/>
              <a:t>skupiny; </a:t>
            </a:r>
          </a:p>
          <a:p>
            <a:r>
              <a:rPr lang="cs-CZ" dirty="0" smtClean="0"/>
              <a:t>základní </a:t>
            </a:r>
            <a:r>
              <a:rPr lang="cs-CZ" dirty="0"/>
              <a:t>projevy </a:t>
            </a:r>
            <a:r>
              <a:rPr lang="cs-CZ" dirty="0" smtClean="0"/>
              <a:t>otravy: </a:t>
            </a:r>
            <a:r>
              <a:rPr lang="cs-CZ" dirty="0"/>
              <a:t>průjem, nevolnost, zvracení</a:t>
            </a:r>
            <a:r>
              <a:rPr lang="cs-CZ" dirty="0" smtClean="0"/>
              <a:t>, </a:t>
            </a:r>
            <a:r>
              <a:rPr lang="cs-CZ" dirty="0"/>
              <a:t>netečnost, nepravidelný puls, slabost, otupělost a dýchací </a:t>
            </a:r>
            <a:r>
              <a:rPr lang="cs-CZ" dirty="0" smtClean="0"/>
              <a:t>potíže;</a:t>
            </a:r>
          </a:p>
          <a:p>
            <a:r>
              <a:rPr lang="cs-CZ" dirty="0" smtClean="0"/>
              <a:t>musí se dobře </a:t>
            </a:r>
          </a:p>
          <a:p>
            <a:pPr marL="0" indent="0">
              <a:buNone/>
            </a:pPr>
            <a:r>
              <a:rPr lang="cs-CZ" dirty="0" smtClean="0"/>
              <a:t>uvařit, stačí teplota</a:t>
            </a:r>
          </a:p>
          <a:p>
            <a:pPr marL="0" indent="0">
              <a:buNone/>
            </a:pPr>
            <a:r>
              <a:rPr lang="cs-CZ" dirty="0" smtClean="0"/>
              <a:t> nad 60°C;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třou se v </a:t>
            </a:r>
          </a:p>
          <a:p>
            <a:pPr marL="0" indent="0">
              <a:buNone/>
            </a:pPr>
            <a:r>
              <a:rPr lang="cs-CZ" dirty="0" smtClean="0"/>
              <a:t>Sargasovém moři.</a:t>
            </a:r>
          </a:p>
        </p:txBody>
      </p:sp>
      <p:pic>
        <p:nvPicPr>
          <p:cNvPr id="2867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413" y="3048000"/>
            <a:ext cx="5665787" cy="3449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57484" y="6095999"/>
            <a:ext cx="1039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6400" y="663019"/>
            <a:ext cx="6810375" cy="4506913"/>
          </a:xfrm>
          <a:noFill/>
        </p:spPr>
      </p:pic>
      <p:sp>
        <p:nvSpPr>
          <p:cNvPr id="2" name="TextovéPole 1"/>
          <p:cNvSpPr txBox="1"/>
          <p:nvPr/>
        </p:nvSpPr>
        <p:spPr>
          <a:xfrm>
            <a:off x="533400" y="4495800"/>
            <a:ext cx="99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pic>
        <p:nvPicPr>
          <p:cNvPr id="4" name="Picture 2" descr="C:\Users\Petr\AppData\Local\Microsoft\Windows\Temporary Internet Files\Content.IE5\3Y3Q5E6M\MC90033104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5601454"/>
            <a:ext cx="675581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39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95400" y="5239067"/>
            <a:ext cx="2286000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Úhoři se objevovali v pohádkách a filmech. Vzpomeneš si na nějakou pohádku či film?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6200" y="5732094"/>
            <a:ext cx="152400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Zlatovláska, </a:t>
            </a:r>
            <a:r>
              <a:rPr lang="cs-CZ" dirty="0" smtClean="0">
                <a:hlinkClick r:id="rId6"/>
              </a:rPr>
              <a:t>Zlatí úhoři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Sumec obecný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jedna z největších sladkovodních ryb;</a:t>
            </a:r>
          </a:p>
          <a:p>
            <a:pPr eaLnBrk="1" hangingPunct="1"/>
            <a:r>
              <a:rPr lang="cs-CZ" dirty="0" smtClean="0"/>
              <a:t>živí se tím, že  filtruje bahno a loví drobné rybky, měkkýše i ptáky;</a:t>
            </a:r>
          </a:p>
          <a:p>
            <a:pPr eaLnBrk="1" hangingPunct="1"/>
            <a:r>
              <a:rPr lang="cs-CZ" dirty="0" smtClean="0"/>
              <a:t>nemá šupiny – sliz;</a:t>
            </a:r>
          </a:p>
          <a:p>
            <a:r>
              <a:rPr lang="cs-CZ" dirty="0" smtClean="0"/>
              <a:t>dožívá </a:t>
            </a:r>
            <a:r>
              <a:rPr lang="cs-CZ" dirty="0"/>
              <a:t>se běžně věku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20-40 let;</a:t>
            </a:r>
          </a:p>
          <a:p>
            <a:r>
              <a:rPr lang="cs-CZ" dirty="0" smtClean="0"/>
              <a:t>ušlechtilá ryba;</a:t>
            </a:r>
          </a:p>
          <a:p>
            <a:r>
              <a:rPr lang="cs-CZ" dirty="0" smtClean="0"/>
              <a:t>lov je obtížný.</a:t>
            </a:r>
          </a:p>
          <a:p>
            <a:endParaRPr lang="cs-CZ" dirty="0" smtClean="0"/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840637"/>
            <a:ext cx="4452938" cy="333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81400" y="617915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pic>
        <p:nvPicPr>
          <p:cNvPr id="6" name="Picture 2" descr="C:\Users\Petr\AppData\Local\Microsoft\Windows\Temporary Internet Files\Content.IE5\3Y3Q5E6M\MC90033104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456206"/>
            <a:ext cx="675581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525423"/>
            <a:ext cx="5715000" cy="536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48000" y="6044779"/>
            <a:ext cx="95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  <p:pic>
        <p:nvPicPr>
          <p:cNvPr id="5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639178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66800" y="2743200"/>
            <a:ext cx="167640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Je sumec velký největší rybou Evropy?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3325" y="3962231"/>
            <a:ext cx="1539875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Ano. Je to největší ryba Evropy?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Plotice obecná</a:t>
            </a:r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>
          <a:xfrm>
            <a:off x="228600" y="1447800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nejrozšířenější ryby našich vod;</a:t>
            </a:r>
          </a:p>
          <a:p>
            <a:pPr eaLnBrk="1" hangingPunct="1"/>
            <a:r>
              <a:rPr lang="cs-CZ" dirty="0" smtClean="0"/>
              <a:t>má červené ploutve;</a:t>
            </a:r>
          </a:p>
          <a:p>
            <a:pPr eaLnBrk="1" hangingPunct="1"/>
            <a:r>
              <a:rPr lang="cs-CZ" dirty="0" smtClean="0"/>
              <a:t>plevelná ryba dorůstající délky do 25 cm.</a:t>
            </a:r>
          </a:p>
        </p:txBody>
      </p:sp>
      <p:pic>
        <p:nvPicPr>
          <p:cNvPr id="327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3211513"/>
            <a:ext cx="5429250" cy="3484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38400" y="6326743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  <p:pic>
        <p:nvPicPr>
          <p:cNvPr id="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39" y="40386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95400" y="4053385"/>
            <a:ext cx="160020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znamená pojem plevelná ryba?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2802" y="5387991"/>
            <a:ext cx="2840439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Možno použít jako návnadu pro dravé ryby, lov neomezen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71500"/>
            <a:ext cx="74771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400" y="5917168"/>
            <a:ext cx="99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Cejn velký</a:t>
            </a:r>
          </a:p>
        </p:txBody>
      </p:sp>
      <p:sp>
        <p:nvSpPr>
          <p:cNvPr id="348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vysoký hřbet a tmavé ploutve;</a:t>
            </a:r>
          </a:p>
          <a:p>
            <a:pPr eaLnBrk="1" hangingPunct="1"/>
            <a:r>
              <a:rPr lang="cs-CZ" dirty="0" smtClean="0"/>
              <a:t>velmi hojný – cejnové pásmo;</a:t>
            </a:r>
          </a:p>
          <a:p>
            <a:pPr eaLnBrk="1" hangingPunct="1"/>
            <a:r>
              <a:rPr lang="cs-CZ" dirty="0" smtClean="0"/>
              <a:t>kaprovitá ryb;</a:t>
            </a:r>
          </a:p>
          <a:p>
            <a:pPr eaLnBrk="1" hangingPunct="1"/>
            <a:r>
              <a:rPr lang="cs-CZ" dirty="0" smtClean="0"/>
              <a:t>podle hojnosti se označuje část řeky na cejnové pásmo.</a:t>
            </a:r>
          </a:p>
        </p:txBody>
      </p:sp>
      <p:pic>
        <p:nvPicPr>
          <p:cNvPr id="348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3352800"/>
            <a:ext cx="5562600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86000" y="6172200"/>
            <a:ext cx="96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Amur bílý</a:t>
            </a:r>
          </a:p>
        </p:txBody>
      </p:sp>
      <p:sp>
        <p:nvSpPr>
          <p:cNvPr id="358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větší ryba živí se rostlinou stravou;</a:t>
            </a:r>
          </a:p>
          <a:p>
            <a:pPr eaLnBrk="1" hangingPunct="1"/>
            <a:r>
              <a:rPr lang="cs-CZ" dirty="0" smtClean="0"/>
              <a:t>k nám byl dovezen;</a:t>
            </a:r>
          </a:p>
          <a:p>
            <a:pPr eaLnBrk="1" hangingPunct="1"/>
            <a:r>
              <a:rPr lang="cs-CZ" dirty="0" smtClean="0"/>
              <a:t>hojně chovaný;</a:t>
            </a:r>
          </a:p>
          <a:p>
            <a:pPr eaLnBrk="1" hangingPunct="1"/>
            <a:r>
              <a:rPr lang="cs-CZ" dirty="0" smtClean="0"/>
              <a:t>až 80cm;</a:t>
            </a:r>
          </a:p>
          <a:p>
            <a:pPr eaLnBrk="1" hangingPunct="1"/>
            <a:r>
              <a:rPr lang="cs-CZ" dirty="0" smtClean="0"/>
              <a:t>ušlechtilá kaprovitá ryba;</a:t>
            </a:r>
          </a:p>
          <a:p>
            <a:pPr eaLnBrk="1" hangingPunct="1"/>
            <a:r>
              <a:rPr lang="cs-CZ" dirty="0" smtClean="0"/>
              <a:t>přirozené sídliště je </a:t>
            </a:r>
          </a:p>
          <a:p>
            <a:pPr marL="0" indent="0" eaLnBrk="1" hangingPunct="1">
              <a:buNone/>
            </a:pPr>
            <a:r>
              <a:rPr lang="cs-CZ" dirty="0" smtClean="0"/>
              <a:t>v povodí řeky Amur.</a:t>
            </a:r>
          </a:p>
        </p:txBody>
      </p:sp>
      <p:pic>
        <p:nvPicPr>
          <p:cNvPr id="3584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773878"/>
            <a:ext cx="4781550" cy="3582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71800" y="6356866"/>
            <a:ext cx="96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  <p:pic>
        <p:nvPicPr>
          <p:cNvPr id="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18" y="5430353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19200" y="5536219"/>
            <a:ext cx="144780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Ukaž řeku Amur na mapě.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Amur bílý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86000" y="6172200"/>
            <a:ext cx="96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21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4478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Obr. 1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cs.wikipedia.org/wiki/Soubor:L%C3%ADn_obecn%C3%BD.jpg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2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cs.wikipedia.org/wiki/Soubor:Squalius_cephalus_Prague_Vltava_2.jpg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3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cs.wikipedia.org/wiki/Soubor:Squalius_cephalus_Prague_Vltava_1.jpg</a:t>
            </a:r>
            <a:endParaRPr lang="cs-CZ" sz="1600" dirty="0" smtClean="0"/>
          </a:p>
          <a:p>
            <a:r>
              <a:rPr lang="cs-CZ" sz="1600" dirty="0" smtClean="0"/>
              <a:t>Obr. 4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www.chytej.cz/atlas_ryb/ryba/karas_obecny/</a:t>
            </a:r>
            <a:endParaRPr lang="cs-CZ" sz="1600" dirty="0" smtClean="0"/>
          </a:p>
          <a:p>
            <a:r>
              <a:rPr lang="cs-CZ" sz="1600" dirty="0" smtClean="0"/>
              <a:t>Obr. 5 </a:t>
            </a:r>
            <a:r>
              <a:rPr lang="cs-CZ" sz="1600" dirty="0">
                <a:hlinkClick r:id="rId5"/>
              </a:rPr>
              <a:t>http://www.chytej.cz/atlas_ryb/ryba/karas_obecny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6 </a:t>
            </a:r>
            <a:r>
              <a:rPr lang="cs-CZ" sz="1600" dirty="0">
                <a:hlinkClick r:id="rId6"/>
              </a:rPr>
              <a:t>http://cs.wikipedia.org/wiki/Soubor:Brochet_Luc_Viatour_.</a:t>
            </a:r>
            <a:r>
              <a:rPr lang="cs-CZ" sz="1600" dirty="0" smtClean="0">
                <a:hlinkClick r:id="rId6"/>
              </a:rPr>
              <a:t>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7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cs.wikipedia.org/wiki/Soubor:Hecht.jpg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8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cs.wikipedia.org/wiki/Soubor:Perca_fluviatilis_Prague_Vltava_2.jpg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9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cs.wikipedia.org/wiki/Soubor:Perca_fluviatilis_Prague_Vltava_3.jpg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10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cs.wikipedia.org/wiki/Soubor:Bachforelle.jpg</a:t>
            </a:r>
            <a:endParaRPr lang="cs-CZ" sz="1600" dirty="0" smtClean="0"/>
          </a:p>
          <a:p>
            <a:r>
              <a:rPr lang="cs-CZ" sz="1600" dirty="0" smtClean="0"/>
              <a:t>Obr</a:t>
            </a:r>
            <a:r>
              <a:rPr lang="cs-CZ" sz="1600" dirty="0"/>
              <a:t>. </a:t>
            </a:r>
            <a:r>
              <a:rPr lang="cs-CZ" sz="1600" dirty="0" smtClean="0"/>
              <a:t>11 </a:t>
            </a:r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www.chytej.cz/atlas-ryb/pstruh-duhovy/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12 </a:t>
            </a:r>
            <a:r>
              <a:rPr lang="cs-CZ" sz="1600" dirty="0">
                <a:hlinkClick r:id="rId11"/>
              </a:rPr>
              <a:t>http://www.chytej.cz/atlas-ryb/pstruh-duhovy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r>
              <a:rPr lang="cs-CZ" sz="1600" dirty="0" smtClean="0"/>
              <a:t>Obr. 13 </a:t>
            </a:r>
            <a:r>
              <a:rPr lang="cs-CZ" sz="1600" dirty="0" smtClean="0">
                <a:hlinkClick r:id="rId12"/>
              </a:rPr>
              <a:t>http</a:t>
            </a:r>
            <a:r>
              <a:rPr lang="cs-CZ" sz="1600" dirty="0">
                <a:hlinkClick r:id="rId12"/>
              </a:rPr>
              <a:t>://</a:t>
            </a:r>
            <a:r>
              <a:rPr lang="cs-CZ" sz="1600" dirty="0" smtClean="0">
                <a:hlinkClick r:id="rId12"/>
              </a:rPr>
              <a:t>cs.wikipedia.org/wiki/Soubor:European_eel_in_aquarium.JPG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14 </a:t>
            </a: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cs.wikipedia.org/wiki/Soubor:Anguilla_anguilla.jpg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15 </a:t>
            </a:r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cs.wikipedia.org/wiki/Soubor:EuropeseMeervalLucasVanDerGeest.jpg</a:t>
            </a:r>
            <a:endParaRPr lang="cs-CZ" sz="1600" dirty="0" smtClean="0"/>
          </a:p>
          <a:p>
            <a:r>
              <a:rPr lang="cs-CZ" sz="1600" dirty="0" smtClean="0"/>
              <a:t>Obr. 16 </a:t>
            </a:r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www.mrk.cz/fotky.php3?id=34085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17 </a:t>
            </a:r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cs.wikipedia.org/wiki/Soubor:Rutilus_rutilus.jpg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18 </a:t>
            </a:r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cs.wikipedia.org/wiki/Soubor:Rutilus_rutilus_Prague_Vltava_2.jpg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19 </a:t>
            </a:r>
            <a:r>
              <a:rPr lang="cs-CZ" sz="1600" dirty="0">
                <a:hlinkClick r:id="rId18"/>
              </a:rPr>
              <a:t>http://</a:t>
            </a:r>
            <a:r>
              <a:rPr lang="cs-CZ" sz="1600" dirty="0" smtClean="0">
                <a:hlinkClick r:id="rId18"/>
              </a:rPr>
              <a:t>cs.wikipedia.org/wiki/Soubor:Abramis_brama_Prague_Vltava_1.jpg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20 </a:t>
            </a:r>
            <a:r>
              <a:rPr lang="cs-CZ" sz="1600" dirty="0">
                <a:hlinkClick r:id="rId19"/>
              </a:rPr>
              <a:t>http://</a:t>
            </a:r>
            <a:r>
              <a:rPr lang="cs-CZ" sz="1600" dirty="0" smtClean="0">
                <a:hlinkClick r:id="rId19"/>
              </a:rPr>
              <a:t>cs.wikipedia.org/wiki/Soubor:Grass_carp_fexx.jpg</a:t>
            </a:r>
            <a:endParaRPr lang="cs-CZ" sz="1600" dirty="0" smtClean="0"/>
          </a:p>
          <a:p>
            <a:r>
              <a:rPr lang="cs-CZ" sz="1600" dirty="0" smtClean="0"/>
              <a:t>Obr. </a:t>
            </a:r>
            <a:r>
              <a:rPr lang="cs-CZ" sz="1600" dirty="0"/>
              <a:t>21 </a:t>
            </a:r>
            <a:r>
              <a:rPr lang="cs-CZ" sz="1600" dirty="0">
                <a:hlinkClick r:id="rId20"/>
              </a:rPr>
              <a:t>http://</a:t>
            </a:r>
            <a:r>
              <a:rPr lang="cs-CZ" sz="1600" dirty="0" smtClean="0">
                <a:hlinkClick r:id="rId20"/>
              </a:rPr>
              <a:t>cs.wikipedia.org/wiki/Soubor:Chub_Pengo.jpg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071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řehlednos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</TotalTime>
  <Words>929</Words>
  <Application>Microsoft Office PowerPoint</Application>
  <PresentationFormat>Předvádění na obrazovce (4:3)</PresentationFormat>
  <Paragraphs>180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Přehlednost</vt:lpstr>
      <vt:lpstr>1_Přehlednost</vt:lpstr>
      <vt:lpstr>Vy_52_Inovace_71_Ryby našich vod</vt:lpstr>
      <vt:lpstr>Anotace</vt:lpstr>
      <vt:lpstr>Ryby našich vod</vt:lpstr>
      <vt:lpstr>Rybí pásmo</vt:lpstr>
      <vt:lpstr>Lín obecný</vt:lpstr>
      <vt:lpstr>Jelec tloušť</vt:lpstr>
      <vt:lpstr>Jelec tloušť</vt:lpstr>
      <vt:lpstr>Karas obecný</vt:lpstr>
      <vt:lpstr>Prezentace aplikace PowerPoint</vt:lpstr>
      <vt:lpstr>Štika obecná</vt:lpstr>
      <vt:lpstr>Prezentace aplikace PowerPoint</vt:lpstr>
      <vt:lpstr>Okoun říční</vt:lpstr>
      <vt:lpstr>Prezentace aplikace PowerPoint</vt:lpstr>
      <vt:lpstr>Pstruzi</vt:lpstr>
      <vt:lpstr>Pstruh potoční</vt:lpstr>
      <vt:lpstr>Pstruh americký duhový</vt:lpstr>
      <vt:lpstr>Úhoř říční</vt:lpstr>
      <vt:lpstr>Prezentace aplikace PowerPoint</vt:lpstr>
      <vt:lpstr>Sumec obecný</vt:lpstr>
      <vt:lpstr>Prezentace aplikace PowerPoint</vt:lpstr>
      <vt:lpstr>Plotice obecná</vt:lpstr>
      <vt:lpstr>Prezentace aplikace PowerPoint</vt:lpstr>
      <vt:lpstr>Cejn velký</vt:lpstr>
      <vt:lpstr>Amur bílý</vt:lpstr>
      <vt:lpstr>Amur bílý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sborovna</dc:creator>
  <cp:lastModifiedBy>pcbazar</cp:lastModifiedBy>
  <cp:revision>37</cp:revision>
  <cp:lastPrinted>1601-01-01T00:00:00Z</cp:lastPrinted>
  <dcterms:created xsi:type="dcterms:W3CDTF">1601-01-01T00:00:00Z</dcterms:created>
  <dcterms:modified xsi:type="dcterms:W3CDTF">2013-05-19T19:53:24Z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