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58" r:id="rId3"/>
    <p:sldId id="266" r:id="rId4"/>
    <p:sldId id="257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03_PRV_22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Němcová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PRV</a:t>
          </a:r>
          <a:r>
            <a:rPr lang="cs-CZ" sz="2000" dirty="0" smtClean="0">
              <a:solidFill>
                <a:srgbClr val="FF0000"/>
              </a:solidFill>
            </a:rPr>
            <a:t> – 3. B – Naše obec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87AAD3-4E45-4908-BF43-309356320ED6}" type="presOf" srcId="{D1D4F407-5343-4D3F-B5B9-D407B03CAEB4}" destId="{D005CE8C-CC26-4C3E-AC11-E15060ECD759}" srcOrd="0" destOrd="0" presId="urn:microsoft.com/office/officeart/2005/8/layout/target3"/>
    <dgm:cxn modelId="{DF459FD0-DE05-4FD3-81B8-39067CEA0E2D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C1541B-B42C-45BE-99DF-F2CE8F31905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4888657-3464-449A-A399-C4BAFB76B357}" type="presOf" srcId="{B651F6E3-6281-48DB-9319-2AEAFDAE7572}" destId="{619D679B-A015-4ECF-8348-D1034C574F40}" srcOrd="0" destOrd="0" presId="urn:microsoft.com/office/officeart/2005/8/layout/target3"/>
    <dgm:cxn modelId="{9F3F47BA-26C7-40A5-8E8E-B17CEE2E0D9B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594BDF2-494D-406B-81F5-15B4970DB9AD}" type="presOf" srcId="{D1D4F407-5343-4D3F-B5B9-D407B03CAEB4}" destId="{AED2198E-93D5-4001-81B4-73124B309672}" srcOrd="1" destOrd="0" presId="urn:microsoft.com/office/officeart/2005/8/layout/target3"/>
    <dgm:cxn modelId="{6D3161F9-5CFE-4524-B1AF-612226751CC3}" type="presOf" srcId="{4C35D32F-0EAB-4CD7-82EE-45574DC2A586}" destId="{890E4F0B-2866-4A3F-A3C7-2A14B1797930}" srcOrd="1" destOrd="0" presId="urn:microsoft.com/office/officeart/2005/8/layout/target3"/>
    <dgm:cxn modelId="{FD9490F5-8AA2-4185-800E-96ABE2E354FB}" type="presOf" srcId="{D8197B8C-B260-4A16-BDF4-0947B075E274}" destId="{25B08C86-7E15-44DC-BE7F-FFB55DD49D12}" srcOrd="0" destOrd="0" presId="urn:microsoft.com/office/officeart/2005/8/layout/target3"/>
    <dgm:cxn modelId="{382477A9-DF08-4AB0-AFEE-76A852F2355D}" type="presOf" srcId="{D1B46980-6531-4606-95E6-44980827E919}" destId="{2BE915AB-18AA-4053-B92C-3BFC9ED204BB}" srcOrd="1" destOrd="0" presId="urn:microsoft.com/office/officeart/2005/8/layout/target3"/>
    <dgm:cxn modelId="{4ECC8DBB-9EEC-4FEC-964D-AF7E30BA2D34}" type="presOf" srcId="{4C35D32F-0EAB-4CD7-82EE-45574DC2A586}" destId="{8BEBB6EC-1DAA-4CAC-8A25-BC0FCBD5DBD5}" srcOrd="0" destOrd="0" presId="urn:microsoft.com/office/officeart/2005/8/layout/target3"/>
    <dgm:cxn modelId="{2C3B187D-1AE0-47B3-8321-E5C60BBA5A73}" type="presOf" srcId="{B651F6E3-6281-48DB-9319-2AEAFDAE7572}" destId="{6BB5E863-4638-4E1D-BFDE-399D028AC4ED}" srcOrd="1" destOrd="0" presId="urn:microsoft.com/office/officeart/2005/8/layout/target3"/>
    <dgm:cxn modelId="{1AE5ED15-D25D-4008-8C35-6C24EB158F7E}" type="presParOf" srcId="{333A1088-737F-45CB-B68E-254E46348037}" destId="{F5ABB229-8D3B-4694-996A-96F23CF14429}" srcOrd="0" destOrd="0" presId="urn:microsoft.com/office/officeart/2005/8/layout/target3"/>
    <dgm:cxn modelId="{668EF7A9-3D64-4121-92B9-D01BE8011EB0}" type="presParOf" srcId="{333A1088-737F-45CB-B68E-254E46348037}" destId="{F41139FD-01EE-4571-8B17-4FB00FC51163}" srcOrd="1" destOrd="0" presId="urn:microsoft.com/office/officeart/2005/8/layout/target3"/>
    <dgm:cxn modelId="{2119932A-E5ED-4496-8EBB-8DEC56AA135E}" type="presParOf" srcId="{333A1088-737F-45CB-B68E-254E46348037}" destId="{D005CE8C-CC26-4C3E-AC11-E15060ECD759}" srcOrd="2" destOrd="0" presId="urn:microsoft.com/office/officeart/2005/8/layout/target3"/>
    <dgm:cxn modelId="{BC4830C0-D698-4F3F-AC2C-1CB4C0A623BE}" type="presParOf" srcId="{333A1088-737F-45CB-B68E-254E46348037}" destId="{2C702D82-9B77-49B7-9568-BB8EB47C3372}" srcOrd="3" destOrd="0" presId="urn:microsoft.com/office/officeart/2005/8/layout/target3"/>
    <dgm:cxn modelId="{D1332E1F-0818-4E10-B708-F795FA375BC7}" type="presParOf" srcId="{333A1088-737F-45CB-B68E-254E46348037}" destId="{A52A0455-90FF-4808-ABD0-F02540D31D5A}" srcOrd="4" destOrd="0" presId="urn:microsoft.com/office/officeart/2005/8/layout/target3"/>
    <dgm:cxn modelId="{29AD0033-951A-43D2-8521-CFE8B32B24A7}" type="presParOf" srcId="{333A1088-737F-45CB-B68E-254E46348037}" destId="{6140AFEC-043D-4C43-A2F9-D0F5331DF3A3}" srcOrd="5" destOrd="0" presId="urn:microsoft.com/office/officeart/2005/8/layout/target3"/>
    <dgm:cxn modelId="{A04415C3-29A8-420C-B4CE-A3D61F60F663}" type="presParOf" srcId="{333A1088-737F-45CB-B68E-254E46348037}" destId="{9358AC05-5D7D-4327-9F80-1AD486AEA664}" srcOrd="6" destOrd="0" presId="urn:microsoft.com/office/officeart/2005/8/layout/target3"/>
    <dgm:cxn modelId="{ED1425A1-A81E-4749-85BE-8CEA7A66D763}" type="presParOf" srcId="{333A1088-737F-45CB-B68E-254E46348037}" destId="{313FC574-E1CD-4FB4-B054-0B805CE0447D}" srcOrd="7" destOrd="0" presId="urn:microsoft.com/office/officeart/2005/8/layout/target3"/>
    <dgm:cxn modelId="{4D9B0373-AB0C-41C2-BB90-C7E8CF5047D8}" type="presParOf" srcId="{333A1088-737F-45CB-B68E-254E46348037}" destId="{619D679B-A015-4ECF-8348-D1034C574F40}" srcOrd="8" destOrd="0" presId="urn:microsoft.com/office/officeart/2005/8/layout/target3"/>
    <dgm:cxn modelId="{123014BD-48CB-489F-982D-EC2C217A1CB3}" type="presParOf" srcId="{333A1088-737F-45CB-B68E-254E46348037}" destId="{322283A8-4A27-4CDA-BAE3-F381106A9174}" srcOrd="9" destOrd="0" presId="urn:microsoft.com/office/officeart/2005/8/layout/target3"/>
    <dgm:cxn modelId="{FFB00543-7532-4705-9652-35879C75458B}" type="presParOf" srcId="{333A1088-737F-45CB-B68E-254E46348037}" destId="{FFC9F71D-1B4F-4AD9-A4A6-86ADEFC8AF5C}" srcOrd="10" destOrd="0" presId="urn:microsoft.com/office/officeart/2005/8/layout/target3"/>
    <dgm:cxn modelId="{EB3AE0A8-A0B9-4D74-ABE4-A84981BE692F}" type="presParOf" srcId="{333A1088-737F-45CB-B68E-254E46348037}" destId="{25B08C86-7E15-44DC-BE7F-FFB55DD49D12}" srcOrd="11" destOrd="0" presId="urn:microsoft.com/office/officeart/2005/8/layout/target3"/>
    <dgm:cxn modelId="{D517E14A-2A80-43D4-8433-794A888E39FF}" type="presParOf" srcId="{333A1088-737F-45CB-B68E-254E46348037}" destId="{76644BE8-9D7C-4C09-B250-3D10AF48CBB7}" srcOrd="12" destOrd="0" presId="urn:microsoft.com/office/officeart/2005/8/layout/target3"/>
    <dgm:cxn modelId="{E92EE65F-FC9A-4EFD-9F51-FDA2B8340FC7}" type="presParOf" srcId="{333A1088-737F-45CB-B68E-254E46348037}" destId="{EE85B701-7295-41C0-BA7A-34D3756A2AE6}" srcOrd="13" destOrd="0" presId="urn:microsoft.com/office/officeart/2005/8/layout/target3"/>
    <dgm:cxn modelId="{CC755583-AE68-4EDD-B94D-848FB092A1DA}" type="presParOf" srcId="{333A1088-737F-45CB-B68E-254E46348037}" destId="{8BEBB6EC-1DAA-4CAC-8A25-BC0FCBD5DBD5}" srcOrd="14" destOrd="0" presId="urn:microsoft.com/office/officeart/2005/8/layout/target3"/>
    <dgm:cxn modelId="{20FF9230-27C7-4FF2-9DD7-EC0E9C1F75F8}" type="presParOf" srcId="{333A1088-737F-45CB-B68E-254E46348037}" destId="{AED2198E-93D5-4001-81B4-73124B309672}" srcOrd="15" destOrd="0" presId="urn:microsoft.com/office/officeart/2005/8/layout/target3"/>
    <dgm:cxn modelId="{C577445D-F1CB-4356-AFA4-7BF7F1B8D48D}" type="presParOf" srcId="{333A1088-737F-45CB-B68E-254E46348037}" destId="{2BE915AB-18AA-4053-B92C-3BFC9ED204BB}" srcOrd="16" destOrd="0" presId="urn:microsoft.com/office/officeart/2005/8/layout/target3"/>
    <dgm:cxn modelId="{9D3DEE05-0198-4610-9D6E-947C70C7FC1E}" type="presParOf" srcId="{333A1088-737F-45CB-B68E-254E46348037}" destId="{6BB5E863-4638-4E1D-BFDE-399D028AC4ED}" srcOrd="17" destOrd="0" presId="urn:microsoft.com/office/officeart/2005/8/layout/target3"/>
    <dgm:cxn modelId="{53C58F42-D1E1-41BF-AAA0-E468D3F22C7C}" type="presParOf" srcId="{333A1088-737F-45CB-B68E-254E46348037}" destId="{5A5FFA88-C948-4069-8E93-59FA12366E83}" srcOrd="18" destOrd="0" presId="urn:microsoft.com/office/officeart/2005/8/layout/target3"/>
    <dgm:cxn modelId="{066BA0A0-E14F-4460-A605-EF44FB431DB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Němcová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03_PRV_22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PRV</a:t>
          </a:r>
          <a:r>
            <a:rPr lang="cs-CZ" sz="2000" kern="1200" dirty="0" smtClean="0">
              <a:solidFill>
                <a:srgbClr val="FF0000"/>
              </a:solidFill>
            </a:rPr>
            <a:t> – 3. B – Naše obec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5398A-3D89-4010-A20B-AA110B3FDB6E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2831F6-3444-4041-9AEF-B362E2BD3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9643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28F9F88D-BA82-4D84-8172-26ECE81DAC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EF8FEE4-8984-4DCE-ACD2-FB1CD2615FBA}" type="datetimeFigureOut">
              <a:rPr lang="cs-CZ" smtClean="0"/>
              <a:pPr/>
              <a:t>25.11.2011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heraldikamest.wz.cz/00-frame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628552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880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Uherský Ostroh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Výrobní podniky</a:t>
            </a:r>
            <a:endParaRPr lang="cs-CZ" sz="4000" dirty="0"/>
          </a:p>
        </p:txBody>
      </p:sp>
      <p:pic>
        <p:nvPicPr>
          <p:cNvPr id="1026" name="Picture 2" descr="C:\Documents and Settings\User\Plocha\uherskyostroh_U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96752"/>
            <a:ext cx="143192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107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jako názor k výkladu tématu „Naše obec“.</a:t>
            </a:r>
          </a:p>
          <a:p>
            <a:r>
              <a:rPr lang="cs-CZ" dirty="0" smtClean="0"/>
              <a:t> </a:t>
            </a:r>
            <a:r>
              <a:rPr lang="cs-CZ" dirty="0"/>
              <a:t>D</a:t>
            </a:r>
            <a:r>
              <a:rPr lang="cs-CZ" dirty="0" smtClean="0"/>
              <a:t>ůvěrně známá místa vidí žáci z jiného úhlu pohledu.</a:t>
            </a:r>
          </a:p>
          <a:p>
            <a:r>
              <a:rPr lang="cs-CZ" dirty="0" smtClean="0"/>
              <a:t>Na prezentaci navazuje vycházka a pozorování s hrami a plněním úkolů s tématikou „obce“.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402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DYAS</a:t>
            </a:r>
            <a:endParaRPr lang="cs-CZ" sz="4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Továrna na výrobu překližek a dýh</a:t>
            </a:r>
            <a:endParaRPr lang="cs-CZ" sz="3200" dirty="0"/>
          </a:p>
        </p:txBody>
      </p:sp>
      <p:pic>
        <p:nvPicPr>
          <p:cNvPr id="9" name="Zástupný symbol pro obrázek 8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51" b="135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51543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ŽELEZNIČNÍ PRŮMYSLOVÁ STAVEBNÍ VÝROBA</a:t>
            </a:r>
            <a:endParaRPr lang="cs-CZ" sz="28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51" b="135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Továrna na výrobu železničních pražců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8645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EUROTEC</a:t>
            </a:r>
            <a:endParaRPr lang="cs-CZ" sz="40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51" b="135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VÝROBA SOUČÁSTEK DO AUTOMOBILŮ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3842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OSTROŽSKÁ PEKÁRNA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51" b="135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VÝROBA ROHLÍKŮ, CHLEBA, DROBNÉHO PEČIVA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752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XAVERgen</a:t>
            </a:r>
            <a:endParaRPr lang="cs-CZ" sz="4000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51" b="135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LÍHEŇ KUŘAT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2454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Znak města:</a:t>
            </a:r>
            <a:r>
              <a:rPr lang="cs-CZ" dirty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heraldikamest.wz.cz/00-frames.htm</a:t>
            </a:r>
            <a:endParaRPr lang="cs-CZ" dirty="0" smtClean="0"/>
          </a:p>
          <a:p>
            <a:r>
              <a:rPr lang="cs-CZ" dirty="0" smtClean="0"/>
              <a:t>Text: autor</a:t>
            </a:r>
          </a:p>
          <a:p>
            <a:r>
              <a:rPr lang="cs-CZ" dirty="0" smtClean="0"/>
              <a:t>Obrázky: fotogalerie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049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38</TotalTime>
  <Words>130</Words>
  <Application>Microsoft Office PowerPoint</Application>
  <PresentationFormat>Předvádění na obrazovce (4:3)</PresentationFormat>
  <Paragraphs>26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Snímek 1</vt:lpstr>
      <vt:lpstr>Uherský Ostroh </vt:lpstr>
      <vt:lpstr>Anotace</vt:lpstr>
      <vt:lpstr>DYAS</vt:lpstr>
      <vt:lpstr>ŽELEZNIČNÍ PRŮMYSLOVÁ STAVEBNÍ VÝROBA</vt:lpstr>
      <vt:lpstr>EUROTEC</vt:lpstr>
      <vt:lpstr>OSTROŽSKÁ PEKÁRNA</vt:lpstr>
      <vt:lpstr>XAVERgen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spokojený uživatel</dc:creator>
  <cp:lastModifiedBy>ZŠ Uh.Ostroh</cp:lastModifiedBy>
  <cp:revision>7</cp:revision>
  <dcterms:created xsi:type="dcterms:W3CDTF">2011-11-08T19:39:33Z</dcterms:created>
  <dcterms:modified xsi:type="dcterms:W3CDTF">2011-11-25T08:36:29Z</dcterms:modified>
</cp:coreProperties>
</file>