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sldIdLst>
    <p:sldId id="256" r:id="rId2"/>
    <p:sldId id="262" r:id="rId3"/>
    <p:sldId id="265" r:id="rId4"/>
    <p:sldId id="280" r:id="rId5"/>
    <p:sldId id="281" r:id="rId6"/>
    <p:sldId id="283" r:id="rId7"/>
    <p:sldId id="284" r:id="rId8"/>
    <p:sldId id="282" r:id="rId9"/>
    <p:sldId id="291" r:id="rId10"/>
    <p:sldId id="292" r:id="rId11"/>
    <p:sldId id="293" r:id="rId12"/>
    <p:sldId id="294" r:id="rId13"/>
    <p:sldId id="290" r:id="rId14"/>
    <p:sldId id="289" r:id="rId15"/>
  </p:sldIdLst>
  <p:sldSz cx="9144000" cy="6858000" type="screen4x3"/>
  <p:notesSz cx="6797675" cy="9928225"/>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01" autoAdjust="0"/>
  </p:normalViewPr>
  <p:slideViewPr>
    <p:cSldViewPr>
      <p:cViewPr>
        <p:scale>
          <a:sx n="70" d="100"/>
          <a:sy n="70" d="100"/>
        </p:scale>
        <p:origin x="-1086" y="-72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42"/>
          <p:cNvGrpSpPr>
            <a:grpSpLocks/>
          </p:cNvGrpSpPr>
          <p:nvPr/>
        </p:nvGrpSpPr>
        <p:grpSpPr bwMode="auto">
          <a:xfrm>
            <a:off x="-382588" y="0"/>
            <a:ext cx="9932988" cy="6858000"/>
            <a:chOff x="-382404" y="0"/>
            <a:chExt cx="9932332" cy="6858000"/>
          </a:xfrm>
        </p:grpSpPr>
        <p:grpSp>
          <p:nvGrpSpPr>
            <p:cNvPr id="5" name="Group 44"/>
            <p:cNvGrpSpPr>
              <a:grpSpLocks/>
            </p:cNvGrpSpPr>
            <p:nvPr/>
          </p:nvGrpSpPr>
          <p:grpSpPr bwMode="auto">
            <a:xfrm>
              <a:off x="0" y="0"/>
              <a:ext cx="9144000" cy="6858000"/>
              <a:chOff x="0" y="0"/>
              <a:chExt cx="9144000" cy="6858000"/>
            </a:xfrm>
          </p:grpSpPr>
          <p:grpSp>
            <p:nvGrpSpPr>
              <p:cNvPr id="28" name="Group 4"/>
              <p:cNvGrpSpPr>
                <a:grpSpLocks/>
              </p:cNvGrpSpPr>
              <p:nvPr/>
            </p:nvGrpSpPr>
            <p:grpSpPr bwMode="auto">
              <a:xfrm>
                <a:off x="0" y="0"/>
                <a:ext cx="2514600" cy="6858000"/>
                <a:chOff x="0" y="0"/>
                <a:chExt cx="2514600" cy="6858000"/>
              </a:xfrm>
            </p:grpSpPr>
            <p:sp>
              <p:nvSpPr>
                <p:cNvPr id="40" name="Rectangle 114"/>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1"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29" name="Group 5"/>
              <p:cNvGrpSpPr>
                <a:grpSpLocks/>
              </p:cNvGrpSpPr>
              <p:nvPr/>
            </p:nvGrpSpPr>
            <p:grpSpPr bwMode="auto">
              <a:xfrm>
                <a:off x="422910" y="0"/>
                <a:ext cx="2514600" cy="6858000"/>
                <a:chOff x="0" y="0"/>
                <a:chExt cx="2514600" cy="6858000"/>
              </a:xfrm>
            </p:grpSpPr>
            <p:sp>
              <p:nvSpPr>
                <p:cNvPr id="37" name="Rectangle 84"/>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8" name="Rectangle 85"/>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113"/>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9"/>
              <p:cNvGrpSpPr>
                <a:grpSpLocks/>
              </p:cNvGrpSpPr>
              <p:nvPr/>
            </p:nvGrpSpPr>
            <p:grpSpPr bwMode="auto">
              <a:xfrm rot="10800000">
                <a:off x="6629400" y="0"/>
                <a:ext cx="2514600" cy="6858000"/>
                <a:chOff x="0" y="0"/>
                <a:chExt cx="2514600" cy="6858000"/>
              </a:xfrm>
            </p:grpSpPr>
            <p:sp>
              <p:nvSpPr>
                <p:cNvPr id="34" name="Rectangle 77"/>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5" name="Rectangle 78"/>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80"/>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1" name="Rectangle 74"/>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2" name="Rectangle 75"/>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6"/>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 name="Freeform 44"/>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7" name="Freeform 4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50"/>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51"/>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Hexagon 52"/>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Hexagon 53"/>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4"/>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5"/>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56"/>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Freeform 57"/>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Hexagon 58"/>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59"/>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0"/>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1"/>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2"/>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3"/>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4"/>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5"/>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66"/>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Freeform 67"/>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68"/>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3" name="Rectangle 45"/>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4" name="Rectangle 46"/>
          <p:cNvSpPr/>
          <p:nvPr/>
        </p:nvSpPr>
        <p:spPr>
          <a:xfrm>
            <a:off x="4649788" y="-22225"/>
            <a:ext cx="3505200" cy="23129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49"/>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88"/>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cs-CZ" smtClean="0"/>
              <a:t>Kliknutím lze upravit styl.</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7" name="Date Placeholder 3"/>
          <p:cNvSpPr>
            <a:spLocks noGrp="1"/>
          </p:cNvSpPr>
          <p:nvPr>
            <p:ph type="dt" sz="half" idx="10"/>
          </p:nvPr>
        </p:nvSpPr>
        <p:spPr>
          <a:xfrm>
            <a:off x="4738688" y="1516063"/>
            <a:ext cx="2133600" cy="752475"/>
          </a:xfrm>
        </p:spPr>
        <p:txBody>
          <a:bodyPr anchor="b"/>
          <a:lstStyle>
            <a:lvl1pPr algn="l">
              <a:defRPr sz="2400"/>
            </a:lvl1pPr>
          </a:lstStyle>
          <a:p>
            <a:pPr>
              <a:defRPr/>
            </a:pPr>
            <a:fld id="{9FA9C7EC-D6B3-4B88-B596-B6A1FB12563E}" type="datetimeFigureOut">
              <a:rPr lang="cs-CZ"/>
              <a:pPr>
                <a:defRPr/>
              </a:pPr>
              <a:t>18.5.2013</a:t>
            </a:fld>
            <a:endParaRPr lang="cs-CZ"/>
          </a:p>
        </p:txBody>
      </p:sp>
      <p:sp>
        <p:nvSpPr>
          <p:cNvPr id="48" name="Footer Placeholder 4"/>
          <p:cNvSpPr>
            <a:spLocks noGrp="1"/>
          </p:cNvSpPr>
          <p:nvPr>
            <p:ph type="ftr" sz="quarter" idx="11"/>
          </p:nvPr>
        </p:nvSpPr>
        <p:spPr>
          <a:xfrm>
            <a:off x="5303838" y="5719763"/>
            <a:ext cx="2830512" cy="365125"/>
          </a:xfrm>
        </p:spPr>
        <p:txBody>
          <a:bodyPr>
            <a:normAutofit/>
          </a:bodyPr>
          <a:lstStyle>
            <a:lvl1pPr>
              <a:defRPr>
                <a:solidFill>
                  <a:schemeClr val="accent1"/>
                </a:solidFill>
              </a:defRPr>
            </a:lvl1pPr>
          </a:lstStyle>
          <a:p>
            <a:pPr>
              <a:defRPr/>
            </a:pPr>
            <a:endParaRPr lang="cs-CZ"/>
          </a:p>
        </p:txBody>
      </p:sp>
      <p:sp>
        <p:nvSpPr>
          <p:cNvPr id="49" name="Slide Number Placeholder 5"/>
          <p:cNvSpPr>
            <a:spLocks noGrp="1"/>
          </p:cNvSpPr>
          <p:nvPr>
            <p:ph type="sldNum" sz="quarter" idx="12"/>
          </p:nvPr>
        </p:nvSpPr>
        <p:spPr>
          <a:xfrm>
            <a:off x="4649788" y="5719763"/>
            <a:ext cx="642937" cy="365125"/>
          </a:xfrm>
        </p:spPr>
        <p:txBody>
          <a:bodyPr/>
          <a:lstStyle>
            <a:lvl1pPr>
              <a:defRPr>
                <a:solidFill>
                  <a:schemeClr val="accent1"/>
                </a:solidFill>
              </a:defRPr>
            </a:lvl1pPr>
          </a:lstStyle>
          <a:p>
            <a:pPr>
              <a:defRPr/>
            </a:pPr>
            <a:fld id="{83524949-E32C-4321-B6AF-4BBA8FFDA05F}" type="slidenum">
              <a:rPr lang="cs-CZ"/>
              <a:pPr>
                <a:defRPr/>
              </a:pPr>
              <a:t>‹#›</a:t>
            </a:fld>
            <a:endParaRPr lang="cs-CZ"/>
          </a:p>
        </p:txBody>
      </p:sp>
    </p:spTree>
    <p:extLst>
      <p:ext uri="{BB962C8B-B14F-4D97-AF65-F5344CB8AC3E}">
        <p14:creationId xmlns:p14="http://schemas.microsoft.com/office/powerpoint/2010/main" val="1356615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lvl1pPr>
              <a:defRPr/>
            </a:lvl1pPr>
          </a:lstStyle>
          <a:p>
            <a:pPr>
              <a:defRPr/>
            </a:pPr>
            <a:fld id="{73A77928-D987-4AE3-B303-0BB94B9FB737}" type="datetimeFigureOut">
              <a:rPr lang="cs-CZ"/>
              <a:pPr>
                <a:defRPr/>
              </a:pPr>
              <a:t>18.5.2013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997F264D-69D1-4AC7-86B7-9546D12ACD6E}" type="slidenum">
              <a:rPr lang="cs-CZ"/>
              <a:pPr>
                <a:defRPr/>
              </a:pPr>
              <a:t>‹#›</a:t>
            </a:fld>
            <a:endParaRPr lang="cs-CZ"/>
          </a:p>
        </p:txBody>
      </p:sp>
    </p:spTree>
    <p:extLst>
      <p:ext uri="{BB962C8B-B14F-4D97-AF65-F5344CB8AC3E}">
        <p14:creationId xmlns:p14="http://schemas.microsoft.com/office/powerpoint/2010/main" val="660255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lstStyle>
            <a:lvl1pPr algn="l">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258645" y="4267200"/>
            <a:ext cx="6637467" cy="1520413"/>
          </a:xfrm>
        </p:spPr>
        <p:txBody>
          <a:bodyPr/>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lvl1pPr>
              <a:defRPr/>
            </a:lvl1pPr>
          </a:lstStyle>
          <a:p>
            <a:pPr>
              <a:defRPr/>
            </a:pPr>
            <a:fld id="{CB6C16FC-BEF0-4AB0-9BCA-A5DA58885388}" type="datetimeFigureOut">
              <a:rPr lang="cs-CZ"/>
              <a:pPr>
                <a:defRPr/>
              </a:pPr>
              <a:t>18.5.2013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F3FC8E87-13C1-4287-A3CB-EB73A5A0321C}" type="slidenum">
              <a:rPr lang="cs-CZ"/>
              <a:pPr>
                <a:defRPr/>
              </a:pPr>
              <a:t>‹#›</a:t>
            </a:fld>
            <a:endParaRPr lang="cs-CZ"/>
          </a:p>
        </p:txBody>
      </p:sp>
    </p:spTree>
    <p:extLst>
      <p:ext uri="{BB962C8B-B14F-4D97-AF65-F5344CB8AC3E}">
        <p14:creationId xmlns:p14="http://schemas.microsoft.com/office/powerpoint/2010/main" val="3991696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3"/>
          <p:cNvSpPr>
            <a:spLocks noGrp="1"/>
          </p:cNvSpPr>
          <p:nvPr>
            <p:ph type="dt" sz="half" idx="15"/>
          </p:nvPr>
        </p:nvSpPr>
        <p:spPr/>
        <p:txBody>
          <a:bodyPr/>
          <a:lstStyle>
            <a:lvl1pPr>
              <a:defRPr/>
            </a:lvl1pPr>
          </a:lstStyle>
          <a:p>
            <a:pPr>
              <a:defRPr/>
            </a:pPr>
            <a:fld id="{DB177043-172A-427A-8D16-7ABA1549E8EE}" type="datetimeFigureOut">
              <a:rPr lang="cs-CZ"/>
              <a:pPr>
                <a:defRPr/>
              </a:pPr>
              <a:t>18.5.2013</a:t>
            </a:fld>
            <a:endParaRPr lang="cs-CZ"/>
          </a:p>
        </p:txBody>
      </p:sp>
      <p:sp>
        <p:nvSpPr>
          <p:cNvPr id="6" name="Footer Placeholder 4"/>
          <p:cNvSpPr>
            <a:spLocks noGrp="1"/>
          </p:cNvSpPr>
          <p:nvPr>
            <p:ph type="ftr" sz="quarter" idx="16"/>
          </p:nvPr>
        </p:nvSpPr>
        <p:spPr/>
        <p:txBody>
          <a:bodyPr/>
          <a:lstStyle>
            <a:lvl1pPr>
              <a:defRPr/>
            </a:lvl1pPr>
          </a:lstStyle>
          <a:p>
            <a:pPr>
              <a:defRPr/>
            </a:pPr>
            <a:endParaRPr lang="cs-CZ"/>
          </a:p>
        </p:txBody>
      </p:sp>
      <p:sp>
        <p:nvSpPr>
          <p:cNvPr id="7" name="Slide Number Placeholder 5"/>
          <p:cNvSpPr>
            <a:spLocks noGrp="1"/>
          </p:cNvSpPr>
          <p:nvPr>
            <p:ph type="sldNum" sz="quarter" idx="17"/>
          </p:nvPr>
        </p:nvSpPr>
        <p:spPr/>
        <p:txBody>
          <a:bodyPr/>
          <a:lstStyle>
            <a:lvl1pPr>
              <a:defRPr/>
            </a:lvl1pPr>
          </a:lstStyle>
          <a:p>
            <a:pPr>
              <a:defRPr/>
            </a:pPr>
            <a:fld id="{3F2E404E-6C69-4743-8BFD-95869C547FF7}" type="slidenum">
              <a:rPr lang="cs-CZ"/>
              <a:pPr>
                <a:defRPr/>
              </a:pPr>
              <a:t>‹#›</a:t>
            </a:fld>
            <a:endParaRPr lang="cs-CZ"/>
          </a:p>
        </p:txBody>
      </p:sp>
    </p:spTree>
    <p:extLst>
      <p:ext uri="{BB962C8B-B14F-4D97-AF65-F5344CB8AC3E}">
        <p14:creationId xmlns:p14="http://schemas.microsoft.com/office/powerpoint/2010/main" val="2194076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3"/>
          <p:cNvSpPr>
            <a:spLocks noGrp="1"/>
          </p:cNvSpPr>
          <p:nvPr>
            <p:ph type="dt" sz="half" idx="10"/>
          </p:nvPr>
        </p:nvSpPr>
        <p:spPr/>
        <p:txBody>
          <a:bodyPr/>
          <a:lstStyle>
            <a:lvl1pPr>
              <a:defRPr/>
            </a:lvl1pPr>
          </a:lstStyle>
          <a:p>
            <a:pPr>
              <a:defRPr/>
            </a:pPr>
            <a:fld id="{1E2ECCA7-1860-4DA9-841D-46E1438A36FE}" type="datetimeFigureOut">
              <a:rPr lang="cs-CZ"/>
              <a:pPr>
                <a:defRPr/>
              </a:pPr>
              <a:t>18.5.2013</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128A21BF-34C3-44A2-9184-D889589805F2}" type="slidenum">
              <a:rPr lang="cs-CZ"/>
              <a:pPr>
                <a:defRPr/>
              </a:pPr>
              <a:t>‹#›</a:t>
            </a:fld>
            <a:endParaRPr lang="cs-CZ"/>
          </a:p>
        </p:txBody>
      </p:sp>
    </p:spTree>
    <p:extLst>
      <p:ext uri="{BB962C8B-B14F-4D97-AF65-F5344CB8AC3E}">
        <p14:creationId xmlns:p14="http://schemas.microsoft.com/office/powerpoint/2010/main" val="2868436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3"/>
          <p:cNvSpPr>
            <a:spLocks noGrp="1"/>
          </p:cNvSpPr>
          <p:nvPr>
            <p:ph type="dt" sz="half" idx="10"/>
          </p:nvPr>
        </p:nvSpPr>
        <p:spPr/>
        <p:txBody>
          <a:bodyPr/>
          <a:lstStyle>
            <a:lvl1pPr>
              <a:defRPr/>
            </a:lvl1pPr>
          </a:lstStyle>
          <a:p>
            <a:pPr>
              <a:defRPr/>
            </a:pPr>
            <a:fld id="{E0A384F1-9F1C-4679-B6C0-F08F063D1A35}" type="datetimeFigureOut">
              <a:rPr lang="cs-CZ"/>
              <a:pPr>
                <a:defRPr/>
              </a:pPr>
              <a:t>18.5.2013</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76803A38-ED80-4849-8916-E4022BEE0738}" type="slidenum">
              <a:rPr lang="cs-CZ"/>
              <a:pPr>
                <a:defRPr/>
              </a:pPr>
              <a:t>‹#›</a:t>
            </a:fld>
            <a:endParaRPr lang="cs-CZ"/>
          </a:p>
        </p:txBody>
      </p:sp>
    </p:spTree>
    <p:extLst>
      <p:ext uri="{BB962C8B-B14F-4D97-AF65-F5344CB8AC3E}">
        <p14:creationId xmlns:p14="http://schemas.microsoft.com/office/powerpoint/2010/main" val="2270534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D72A814-517F-4D6B-818B-1CB6EA98EC12}" type="datetimeFigureOut">
              <a:rPr lang="cs-CZ"/>
              <a:pPr>
                <a:defRPr/>
              </a:pPr>
              <a:t>18.5.2013</a:t>
            </a:fld>
            <a:endParaRPr lang="cs-CZ"/>
          </a:p>
        </p:txBody>
      </p:sp>
      <p:sp>
        <p:nvSpPr>
          <p:cNvPr id="3" name="Footer Placeholder 4"/>
          <p:cNvSpPr>
            <a:spLocks noGrp="1"/>
          </p:cNvSpPr>
          <p:nvPr>
            <p:ph type="ftr" sz="quarter" idx="11"/>
          </p:nvPr>
        </p:nvSpPr>
        <p:spPr/>
        <p:txBody>
          <a:bodyPr/>
          <a:lstStyle>
            <a:lvl1pPr>
              <a:defRPr/>
            </a:lvl1pPr>
          </a:lstStyle>
          <a:p>
            <a:pPr>
              <a:defRPr/>
            </a:pPr>
            <a:endParaRPr lang="cs-CZ"/>
          </a:p>
        </p:txBody>
      </p:sp>
      <p:sp>
        <p:nvSpPr>
          <p:cNvPr id="4" name="Slide Number Placeholder 5"/>
          <p:cNvSpPr>
            <a:spLocks noGrp="1"/>
          </p:cNvSpPr>
          <p:nvPr>
            <p:ph type="sldNum" sz="quarter" idx="12"/>
          </p:nvPr>
        </p:nvSpPr>
        <p:spPr/>
        <p:txBody>
          <a:bodyPr/>
          <a:lstStyle>
            <a:lvl1pPr>
              <a:defRPr/>
            </a:lvl1pPr>
          </a:lstStyle>
          <a:p>
            <a:pPr>
              <a:defRPr/>
            </a:pPr>
            <a:fld id="{40938C44-0B52-4CFE-810C-C1ECD6BC00BB}" type="slidenum">
              <a:rPr lang="cs-CZ"/>
              <a:pPr>
                <a:defRPr/>
              </a:pPr>
              <a:t>‹#›</a:t>
            </a:fld>
            <a:endParaRPr lang="cs-CZ"/>
          </a:p>
        </p:txBody>
      </p:sp>
    </p:spTree>
    <p:extLst>
      <p:ext uri="{BB962C8B-B14F-4D97-AF65-F5344CB8AC3E}">
        <p14:creationId xmlns:p14="http://schemas.microsoft.com/office/powerpoint/2010/main" val="2870539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5" name="Group 43"/>
          <p:cNvGrpSpPr>
            <a:grpSpLocks/>
          </p:cNvGrpSpPr>
          <p:nvPr/>
        </p:nvGrpSpPr>
        <p:grpSpPr bwMode="auto">
          <a:xfrm>
            <a:off x="-382588" y="0"/>
            <a:ext cx="9932988" cy="6858000"/>
            <a:chOff x="-382404" y="0"/>
            <a:chExt cx="9932332" cy="6858000"/>
          </a:xfrm>
        </p:grpSpPr>
        <p:grpSp>
          <p:nvGrpSpPr>
            <p:cNvPr id="6" name="Group 44"/>
            <p:cNvGrpSpPr>
              <a:grpSpLocks/>
            </p:cNvGrpSpPr>
            <p:nvPr/>
          </p:nvGrpSpPr>
          <p:grpSpPr bwMode="auto">
            <a:xfrm>
              <a:off x="0" y="0"/>
              <a:ext cx="9144000" cy="6858000"/>
              <a:chOff x="0" y="0"/>
              <a:chExt cx="9144000" cy="6858000"/>
            </a:xfrm>
          </p:grpSpPr>
          <p:grpSp>
            <p:nvGrpSpPr>
              <p:cNvPr id="29" name="Group 4"/>
              <p:cNvGrpSpPr>
                <a:grpSpLocks/>
              </p:cNvGrpSpPr>
              <p:nvPr/>
            </p:nvGrpSpPr>
            <p:grpSpPr bwMode="auto">
              <a:xfrm>
                <a:off x="0" y="0"/>
                <a:ext cx="2514600" cy="6858000"/>
                <a:chOff x="0" y="0"/>
                <a:chExt cx="2514600" cy="6858000"/>
              </a:xfrm>
            </p:grpSpPr>
            <p:sp>
              <p:nvSpPr>
                <p:cNvPr id="41" name="Rectangle 83"/>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910" y="0"/>
                <a:ext cx="2514600" cy="6858000"/>
                <a:chOff x="0" y="0"/>
                <a:chExt cx="2514600" cy="6858000"/>
              </a:xfrm>
            </p:grpSpPr>
            <p:sp>
              <p:nvSpPr>
                <p:cNvPr id="38" name="Rectangle 80"/>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81"/>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82"/>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400" y="0"/>
                <a:ext cx="2514600" cy="6858000"/>
                <a:chOff x="0" y="0"/>
                <a:chExt cx="2514600" cy="6858000"/>
              </a:xfrm>
            </p:grpSpPr>
            <p:sp>
              <p:nvSpPr>
                <p:cNvPr id="35" name="Rectangle 77"/>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78"/>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79"/>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74"/>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5"/>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76"/>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46"/>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4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49"/>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50"/>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51"/>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2"/>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3"/>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54"/>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55"/>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58"/>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59"/>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1"/>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2"/>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3"/>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4"/>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5"/>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6"/>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67"/>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68"/>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69"/>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70"/>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45"/>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56"/>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57"/>
          <p:cNvSpPr/>
          <p:nvPr/>
        </p:nvSpPr>
        <p:spPr>
          <a:xfrm>
            <a:off x="904875" y="601663"/>
            <a:ext cx="3562350" cy="564832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60"/>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 name="Title 1"/>
          <p:cNvSpPr>
            <a:spLocks noGrp="1"/>
          </p:cNvSpPr>
          <p:nvPr>
            <p:ph type="title"/>
          </p:nvPr>
        </p:nvSpPr>
        <p:spPr>
          <a:xfrm>
            <a:off x="4739833" y="2657434"/>
            <a:ext cx="3304572" cy="1463153"/>
          </a:xfrm>
        </p:spPr>
        <p:txBody>
          <a:bodyPr>
            <a:normAutofit/>
          </a:bodyPr>
          <a:lstStyle>
            <a:lvl1pPr algn="l">
              <a:defRPr sz="2800" b="0"/>
            </a:lvl1pPr>
          </a:lstStyle>
          <a:p>
            <a:r>
              <a:rPr lang="cs-CZ" smtClean="0"/>
              <a:t>Kliknutím lze upravit styl.</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48" name="Date Placeholder 4"/>
          <p:cNvSpPr>
            <a:spLocks noGrp="1"/>
          </p:cNvSpPr>
          <p:nvPr>
            <p:ph type="dt" sz="half" idx="10"/>
          </p:nvPr>
        </p:nvSpPr>
        <p:spPr/>
        <p:txBody>
          <a:bodyPr/>
          <a:lstStyle>
            <a:lvl1pPr>
              <a:defRPr/>
            </a:lvl1pPr>
          </a:lstStyle>
          <a:p>
            <a:pPr>
              <a:defRPr/>
            </a:pPr>
            <a:fld id="{81487ACD-A38D-4BF3-A149-D50BD664670A}" type="datetimeFigureOut">
              <a:rPr lang="cs-CZ"/>
              <a:pPr>
                <a:defRPr/>
              </a:pPr>
              <a:t>18.5.2013</a:t>
            </a:fld>
            <a:endParaRPr lang="cs-CZ"/>
          </a:p>
        </p:txBody>
      </p:sp>
      <p:sp>
        <p:nvSpPr>
          <p:cNvPr id="49" name="Slide Number Placeholder 6"/>
          <p:cNvSpPr>
            <a:spLocks noGrp="1"/>
          </p:cNvSpPr>
          <p:nvPr>
            <p:ph type="sldNum" sz="quarter" idx="11"/>
          </p:nvPr>
        </p:nvSpPr>
        <p:spPr/>
        <p:txBody>
          <a:bodyPr/>
          <a:lstStyle>
            <a:lvl1pPr>
              <a:defRPr/>
            </a:lvl1pPr>
          </a:lstStyle>
          <a:p>
            <a:pPr>
              <a:defRPr/>
            </a:pPr>
            <a:fld id="{4B591F30-6FB6-4BCD-A679-6259E0160E96}" type="slidenum">
              <a:rPr lang="cs-CZ"/>
              <a:pPr>
                <a:defRPr/>
              </a:pPr>
              <a:t>‹#›</a:t>
            </a:fld>
            <a:endParaRPr lang="cs-CZ"/>
          </a:p>
        </p:txBody>
      </p:sp>
      <p:sp>
        <p:nvSpPr>
          <p:cNvPr id="50" name="Footer Placeholder 5"/>
          <p:cNvSpPr>
            <a:spLocks noGrp="1"/>
          </p:cNvSpPr>
          <p:nvPr>
            <p:ph type="ftr" sz="quarter" idx="12"/>
          </p:nvPr>
        </p:nvSpPr>
        <p:spPr>
          <a:xfrm>
            <a:off x="4641850" y="5724525"/>
            <a:ext cx="3492500" cy="365125"/>
          </a:xfrm>
        </p:spPr>
        <p:txBody>
          <a:bodyPr>
            <a:normAutofit/>
          </a:bodyPr>
          <a:lstStyle>
            <a:lvl1pPr>
              <a:defRPr/>
            </a:lvl1pPr>
          </a:lstStyle>
          <a:p>
            <a:pPr>
              <a:defRPr/>
            </a:pPr>
            <a:endParaRPr lang="cs-CZ"/>
          </a:p>
        </p:txBody>
      </p:sp>
    </p:spTree>
    <p:extLst>
      <p:ext uri="{BB962C8B-B14F-4D97-AF65-F5344CB8AC3E}">
        <p14:creationId xmlns:p14="http://schemas.microsoft.com/office/powerpoint/2010/main" val="317043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5" name="Group 43"/>
          <p:cNvGrpSpPr>
            <a:grpSpLocks/>
          </p:cNvGrpSpPr>
          <p:nvPr/>
        </p:nvGrpSpPr>
        <p:grpSpPr bwMode="auto">
          <a:xfrm>
            <a:off x="-382588" y="0"/>
            <a:ext cx="9932988" cy="6858000"/>
            <a:chOff x="-382404" y="0"/>
            <a:chExt cx="9932332" cy="6858000"/>
          </a:xfrm>
        </p:grpSpPr>
        <p:grpSp>
          <p:nvGrpSpPr>
            <p:cNvPr id="6" name="Group 44"/>
            <p:cNvGrpSpPr>
              <a:grpSpLocks/>
            </p:cNvGrpSpPr>
            <p:nvPr/>
          </p:nvGrpSpPr>
          <p:grpSpPr bwMode="auto">
            <a:xfrm>
              <a:off x="0" y="0"/>
              <a:ext cx="9144000" cy="6858000"/>
              <a:chOff x="0" y="0"/>
              <a:chExt cx="9144000" cy="6858000"/>
            </a:xfrm>
          </p:grpSpPr>
          <p:grpSp>
            <p:nvGrpSpPr>
              <p:cNvPr id="29" name="Group 4"/>
              <p:cNvGrpSpPr>
                <a:grpSpLocks/>
              </p:cNvGrpSpPr>
              <p:nvPr/>
            </p:nvGrpSpPr>
            <p:grpSpPr bwMode="auto">
              <a:xfrm>
                <a:off x="0" y="0"/>
                <a:ext cx="2514600" cy="6858000"/>
                <a:chOff x="0" y="0"/>
                <a:chExt cx="2514600" cy="6858000"/>
              </a:xfrm>
            </p:grpSpPr>
            <p:sp>
              <p:nvSpPr>
                <p:cNvPr id="41" name="Rectangle 86"/>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910" y="0"/>
                <a:ext cx="2514600" cy="6858000"/>
                <a:chOff x="0" y="0"/>
                <a:chExt cx="2514600" cy="6858000"/>
              </a:xfrm>
            </p:grpSpPr>
            <p:sp>
              <p:nvSpPr>
                <p:cNvPr id="38" name="Rectangle 83"/>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84"/>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85"/>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400" y="0"/>
                <a:ext cx="2514600" cy="6858000"/>
                <a:chOff x="0" y="0"/>
                <a:chExt cx="2514600" cy="6858000"/>
              </a:xfrm>
            </p:grpSpPr>
            <p:sp>
              <p:nvSpPr>
                <p:cNvPr id="35" name="Rectangle 80"/>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81"/>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82"/>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77"/>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8"/>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79"/>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45"/>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6"/>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47"/>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48"/>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49"/>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50"/>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1"/>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9"/>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60"/>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61"/>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62"/>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63"/>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4"/>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5"/>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6"/>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7"/>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8"/>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9"/>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70"/>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71"/>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72"/>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73"/>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93"/>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100"/>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101"/>
          <p:cNvSpPr/>
          <p:nvPr/>
        </p:nvSpPr>
        <p:spPr>
          <a:xfrm>
            <a:off x="904875" y="601663"/>
            <a:ext cx="3562350" cy="564832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104"/>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4734424" y="2660904"/>
            <a:ext cx="3300984" cy="1463040"/>
          </a:xfrm>
        </p:spPr>
        <p:txBody>
          <a:bodyPr>
            <a:normAutofit/>
          </a:bodyPr>
          <a:lstStyle>
            <a:lvl1pPr algn="l">
              <a:defRPr sz="2800" b="0"/>
            </a:lvl1pPr>
          </a:lstStyle>
          <a:p>
            <a:r>
              <a:rPr lang="cs-CZ" smtClean="0"/>
              <a:t>Kliknutím lze upravit styl.</a:t>
            </a:r>
            <a:endParaRPr lang="en-US"/>
          </a:p>
        </p:txBody>
      </p:sp>
      <p:sp>
        <p:nvSpPr>
          <p:cNvPr id="3" name="Picture Placeholder 2"/>
          <p:cNvSpPr>
            <a:spLocks noGrp="1"/>
          </p:cNvSpPr>
          <p:nvPr>
            <p:ph type="pic" idx="1"/>
          </p:nvPr>
        </p:nvSpPr>
        <p:spPr>
          <a:xfrm>
            <a:off x="1005208" y="693795"/>
            <a:ext cx="3359623" cy="5468112"/>
          </a:xfrm>
        </p:spPr>
        <p:txBody>
          <a:bodyPr rtlCol="0">
            <a:normAutofit/>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Kliknutím na ikonu přidáte obrázek.</a:t>
            </a:r>
            <a:endParaRPr lang="en-US" noProof="0"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48" name="Date Placeholder 4"/>
          <p:cNvSpPr>
            <a:spLocks noGrp="1"/>
          </p:cNvSpPr>
          <p:nvPr>
            <p:ph type="dt" sz="half" idx="10"/>
          </p:nvPr>
        </p:nvSpPr>
        <p:spPr/>
        <p:txBody>
          <a:bodyPr/>
          <a:lstStyle>
            <a:lvl1pPr>
              <a:defRPr/>
            </a:lvl1pPr>
          </a:lstStyle>
          <a:p>
            <a:pPr>
              <a:defRPr/>
            </a:pPr>
            <a:fld id="{82B23BDD-CC8B-4680-9043-D7F3455738F2}" type="datetimeFigureOut">
              <a:rPr lang="cs-CZ"/>
              <a:pPr>
                <a:defRPr/>
              </a:pPr>
              <a:t>18.5.2013</a:t>
            </a:fld>
            <a:endParaRPr lang="cs-CZ"/>
          </a:p>
        </p:txBody>
      </p:sp>
      <p:sp>
        <p:nvSpPr>
          <p:cNvPr id="49" name="Footer Placeholder 5"/>
          <p:cNvSpPr>
            <a:spLocks noGrp="1"/>
          </p:cNvSpPr>
          <p:nvPr>
            <p:ph type="ftr" sz="quarter" idx="11"/>
          </p:nvPr>
        </p:nvSpPr>
        <p:spPr>
          <a:xfrm>
            <a:off x="4641850" y="5724525"/>
            <a:ext cx="3492500" cy="365125"/>
          </a:xfrm>
        </p:spPr>
        <p:txBody>
          <a:bodyPr>
            <a:normAutofit/>
          </a:bodyPr>
          <a:lstStyle>
            <a:lvl1pPr>
              <a:defRPr/>
            </a:lvl1pPr>
          </a:lstStyle>
          <a:p>
            <a:pPr>
              <a:defRPr/>
            </a:pPr>
            <a:endParaRPr lang="cs-CZ"/>
          </a:p>
        </p:txBody>
      </p:sp>
      <p:sp>
        <p:nvSpPr>
          <p:cNvPr id="50" name="Slide Number Placeholder 6"/>
          <p:cNvSpPr>
            <a:spLocks noGrp="1"/>
          </p:cNvSpPr>
          <p:nvPr>
            <p:ph type="sldNum" sz="quarter" idx="12"/>
          </p:nvPr>
        </p:nvSpPr>
        <p:spPr/>
        <p:txBody>
          <a:bodyPr/>
          <a:lstStyle>
            <a:lvl1pPr>
              <a:defRPr/>
            </a:lvl1pPr>
          </a:lstStyle>
          <a:p>
            <a:pPr>
              <a:defRPr/>
            </a:pPr>
            <a:fld id="{849FE0F1-2BE9-424C-8368-789B26AD43D8}" type="slidenum">
              <a:rPr lang="cs-CZ"/>
              <a:pPr>
                <a:defRPr/>
              </a:pPr>
              <a:t>‹#›</a:t>
            </a:fld>
            <a:endParaRPr lang="cs-CZ"/>
          </a:p>
        </p:txBody>
      </p:sp>
    </p:spTree>
    <p:extLst>
      <p:ext uri="{BB962C8B-B14F-4D97-AF65-F5344CB8AC3E}">
        <p14:creationId xmlns:p14="http://schemas.microsoft.com/office/powerpoint/2010/main" val="1102854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E5A39EF1-637A-444C-8A4A-BBE3A42B04B7}" type="datetimeFigureOut">
              <a:rPr lang="cs-CZ"/>
              <a:pPr>
                <a:defRPr/>
              </a:pPr>
              <a:t>18.5.2013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D0B66BDD-5DF4-4714-A50C-3E657308F033}" type="slidenum">
              <a:rPr lang="cs-CZ"/>
              <a:pPr>
                <a:defRPr/>
              </a:pPr>
              <a:t>‹#›</a:t>
            </a:fld>
            <a:endParaRPr lang="cs-CZ"/>
          </a:p>
        </p:txBody>
      </p:sp>
    </p:spTree>
    <p:extLst>
      <p:ext uri="{BB962C8B-B14F-4D97-AF65-F5344CB8AC3E}">
        <p14:creationId xmlns:p14="http://schemas.microsoft.com/office/powerpoint/2010/main" val="3736972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cs-CZ" smtClean="0"/>
              <a:t>Kliknutím lze upravit styl.</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3B4751BD-31E8-42BB-B043-F85B97BCE1B0}" type="datetimeFigureOut">
              <a:rPr lang="cs-CZ"/>
              <a:pPr>
                <a:defRPr/>
              </a:pPr>
              <a:t>18.5.2013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AEB8A2E3-CC2B-4918-AD0F-B4D8BA6E0484}" type="slidenum">
              <a:rPr lang="cs-CZ"/>
              <a:pPr>
                <a:defRPr/>
              </a:pPr>
              <a:t>‹#›</a:t>
            </a:fld>
            <a:endParaRPr lang="cs-CZ"/>
          </a:p>
        </p:txBody>
      </p:sp>
    </p:spTree>
    <p:extLst>
      <p:ext uri="{BB962C8B-B14F-4D97-AF65-F5344CB8AC3E}">
        <p14:creationId xmlns:p14="http://schemas.microsoft.com/office/powerpoint/2010/main" val="2142761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026" name="Group 41"/>
          <p:cNvGrpSpPr>
            <a:grpSpLocks/>
          </p:cNvGrpSpPr>
          <p:nvPr/>
        </p:nvGrpSpPr>
        <p:grpSpPr bwMode="auto">
          <a:xfrm>
            <a:off x="-304800" y="0"/>
            <a:ext cx="9932988" cy="6858000"/>
            <a:chOff x="-382404" y="0"/>
            <a:chExt cx="9932332" cy="6858000"/>
          </a:xfrm>
        </p:grpSpPr>
        <p:grpSp>
          <p:nvGrpSpPr>
            <p:cNvPr id="1035" name="Group 44"/>
            <p:cNvGrpSpPr>
              <a:grpSpLocks/>
            </p:cNvGrpSpPr>
            <p:nvPr/>
          </p:nvGrpSpPr>
          <p:grpSpPr bwMode="auto">
            <a:xfrm>
              <a:off x="0" y="0"/>
              <a:ext cx="9144000" cy="6858000"/>
              <a:chOff x="0" y="0"/>
              <a:chExt cx="9144000" cy="6858000"/>
            </a:xfrm>
          </p:grpSpPr>
          <p:grpSp>
            <p:nvGrpSpPr>
              <p:cNvPr id="1058" name="Group 4"/>
              <p:cNvGrpSpPr>
                <a:grpSpLocks/>
              </p:cNvGrpSpPr>
              <p:nvPr/>
            </p:nvGrpSpPr>
            <p:grpSpPr bwMode="auto">
              <a:xfrm>
                <a:off x="0" y="0"/>
                <a:ext cx="2514600" cy="6858000"/>
                <a:chOff x="0" y="0"/>
                <a:chExt cx="2514600" cy="6858000"/>
              </a:xfrm>
            </p:grpSpPr>
            <p:sp>
              <p:nvSpPr>
                <p:cNvPr id="113" name="Rectangle 112"/>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4"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5"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059" name="Group 5"/>
              <p:cNvGrpSpPr>
                <a:grpSpLocks/>
              </p:cNvGrpSpPr>
              <p:nvPr/>
            </p:nvGrpSpPr>
            <p:grpSpPr bwMode="auto">
              <a:xfrm>
                <a:off x="422910" y="0"/>
                <a:ext cx="2514600" cy="6858000"/>
                <a:chOff x="0" y="0"/>
                <a:chExt cx="2514600" cy="6858000"/>
              </a:xfrm>
            </p:grpSpPr>
            <p:sp>
              <p:nvSpPr>
                <p:cNvPr id="110" name="Rectangle 109"/>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1" name="Rectangle 110"/>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2" name="Rectangle 111"/>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060" name="Group 9"/>
              <p:cNvGrpSpPr>
                <a:grpSpLocks/>
              </p:cNvGrpSpPr>
              <p:nvPr/>
            </p:nvGrpSpPr>
            <p:grpSpPr bwMode="auto">
              <a:xfrm rot="10800000">
                <a:off x="6629400" y="0"/>
                <a:ext cx="2514600" cy="6858000"/>
                <a:chOff x="0" y="0"/>
                <a:chExt cx="2514600" cy="6858000"/>
              </a:xfrm>
            </p:grpSpPr>
            <p:sp>
              <p:nvSpPr>
                <p:cNvPr id="107" name="Rectangle 106"/>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8" name="Rectangle 107"/>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9" name="Rectangle 108"/>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104" name="Rectangle 103"/>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5" name="Rectangle 104"/>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6" name="Rectangle 105"/>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Freeform 43"/>
            <p:cNvSpPr/>
            <p:nvPr/>
          </p:nvSpPr>
          <p:spPr>
            <a:xfrm>
              <a:off x="-12540" y="5035550"/>
              <a:ext cx="9144983"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5" name="Freeform 44"/>
            <p:cNvSpPr/>
            <p:nvPr/>
          </p:nvSpPr>
          <p:spPr>
            <a:xfrm>
              <a:off x="-12540" y="3467100"/>
              <a:ext cx="9144983"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6" name="Freeform 45"/>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7" name="Freeform 46"/>
            <p:cNvSpPr/>
            <p:nvPr/>
          </p:nvSpPr>
          <p:spPr>
            <a:xfrm>
              <a:off x="-12540" y="5284788"/>
              <a:ext cx="9144983"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9" name="Freeform 48"/>
            <p:cNvSpPr/>
            <p:nvPr/>
          </p:nvSpPr>
          <p:spPr>
            <a:xfrm>
              <a:off x="2136793" y="5132388"/>
              <a:ext cx="6982951"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50" name="Hexagon 49"/>
            <p:cNvSpPr/>
            <p:nvPr/>
          </p:nvSpPr>
          <p:spPr>
            <a:xfrm rot="1800000">
              <a:off x="2995573" y="2859088"/>
              <a:ext cx="1601682"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 name="Hexagon 50"/>
            <p:cNvSpPr/>
            <p:nvPr/>
          </p:nvSpPr>
          <p:spPr>
            <a:xfrm rot="1800000">
              <a:off x="3719425"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2" name="Hexagon 51"/>
            <p:cNvSpPr/>
            <p:nvPr/>
          </p:nvSpPr>
          <p:spPr>
            <a:xfrm rot="1800000">
              <a:off x="3728949" y="15922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3" name="Hexagon 52"/>
            <p:cNvSpPr/>
            <p:nvPr/>
          </p:nvSpPr>
          <p:spPr>
            <a:xfrm rot="1800000">
              <a:off x="2976524" y="325438"/>
              <a:ext cx="1601682"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4" name="Hexagon 53"/>
            <p:cNvSpPr/>
            <p:nvPr/>
          </p:nvSpPr>
          <p:spPr>
            <a:xfrm rot="1800000">
              <a:off x="4462326" y="5383213"/>
              <a:ext cx="1601682"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5" name="Freeform 54"/>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6" name="Hexagon 55"/>
            <p:cNvSpPr/>
            <p:nvPr/>
          </p:nvSpPr>
          <p:spPr>
            <a:xfrm rot="1800000">
              <a:off x="23969" y="540226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7" name="Hexagon 56"/>
            <p:cNvSpPr/>
            <p:nvPr/>
          </p:nvSpPr>
          <p:spPr>
            <a:xfrm rot="1800000">
              <a:off x="52542" y="28495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8" name="Hexagon 57"/>
            <p:cNvSpPr/>
            <p:nvPr/>
          </p:nvSpPr>
          <p:spPr>
            <a:xfrm rot="1800000">
              <a:off x="776394"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9" name="Hexagon 58"/>
            <p:cNvSpPr/>
            <p:nvPr/>
          </p:nvSpPr>
          <p:spPr>
            <a:xfrm rot="1800000">
              <a:off x="1509771" y="54117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0" name="Hexagon 59"/>
            <p:cNvSpPr/>
            <p:nvPr/>
          </p:nvSpPr>
          <p:spPr>
            <a:xfrm rot="1800000">
              <a:off x="1528820" y="2859088"/>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5" name="Hexagon 94"/>
            <p:cNvSpPr/>
            <p:nvPr/>
          </p:nvSpPr>
          <p:spPr>
            <a:xfrm rot="1800000">
              <a:off x="795443" y="15636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6" name="Hexagon 95"/>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7" name="Hexagon 96"/>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8" name="Hexagon 97"/>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9" name="Freeform 98"/>
            <p:cNvSpPr/>
            <p:nvPr/>
          </p:nvSpPr>
          <p:spPr>
            <a:xfrm rot="1800000">
              <a:off x="8306997" y="4056063"/>
              <a:ext cx="1242931"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0" name="Freeform 99"/>
            <p:cNvSpPr/>
            <p:nvPr/>
          </p:nvSpPr>
          <p:spPr>
            <a:xfrm rot="1800000">
              <a:off x="8306997"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6" name="Rectangle 65"/>
          <p:cNvSpPr/>
          <p:nvPr/>
        </p:nvSpPr>
        <p:spPr>
          <a:xfrm>
            <a:off x="457200" y="333375"/>
            <a:ext cx="8229600" cy="6186488"/>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0" name="Rectangle 69"/>
          <p:cNvSpPr/>
          <p:nvPr/>
        </p:nvSpPr>
        <p:spPr>
          <a:xfrm>
            <a:off x="4560888" y="-22225"/>
            <a:ext cx="3679825" cy="700088"/>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1" name="Rectangle 70"/>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30" name="Title Placeholder 1"/>
          <p:cNvSpPr>
            <a:spLocks noGrp="1"/>
          </p:cNvSpPr>
          <p:nvPr>
            <p:ph type="title"/>
          </p:nvPr>
        </p:nvSpPr>
        <p:spPr bwMode="auto">
          <a:xfrm>
            <a:off x="1042988" y="1027113"/>
            <a:ext cx="702468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cs-CZ" smtClean="0"/>
              <a:t>Kliknutím lze upravit styl.</a:t>
            </a:r>
            <a:endParaRPr lang="en-US" smtClean="0"/>
          </a:p>
        </p:txBody>
      </p:sp>
      <p:sp>
        <p:nvSpPr>
          <p:cNvPr id="1031" name="Text Placeholder 2"/>
          <p:cNvSpPr>
            <a:spLocks noGrp="1"/>
          </p:cNvSpPr>
          <p:nvPr>
            <p:ph type="body" idx="1"/>
          </p:nvPr>
        </p:nvSpPr>
        <p:spPr bwMode="auto">
          <a:xfrm>
            <a:off x="1042988" y="2324100"/>
            <a:ext cx="6777037" cy="350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Date Placeholder 3"/>
          <p:cNvSpPr>
            <a:spLocks noGrp="1"/>
          </p:cNvSpPr>
          <p:nvPr>
            <p:ph type="dt" sz="half" idx="2"/>
          </p:nvPr>
        </p:nvSpPr>
        <p:spPr>
          <a:xfrm>
            <a:off x="5997575" y="223838"/>
            <a:ext cx="2133600" cy="365125"/>
          </a:xfrm>
          <a:prstGeom prst="rect">
            <a:avLst/>
          </a:prstGeom>
        </p:spPr>
        <p:txBody>
          <a:bodyPr vert="horz" lIns="91440" tIns="45720" rIns="91440" bIns="45720" rtlCol="0" anchor="ctr"/>
          <a:lstStyle>
            <a:lvl1pPr algn="r">
              <a:defRPr sz="1200">
                <a:solidFill>
                  <a:srgbClr val="FEFEFE"/>
                </a:solidFill>
              </a:defRPr>
            </a:lvl1pPr>
          </a:lstStyle>
          <a:p>
            <a:pPr>
              <a:defRPr/>
            </a:pPr>
            <a:fld id="{5C05010C-B7A1-453D-9187-EB262481BF9C}" type="datetimeFigureOut">
              <a:rPr lang="cs-CZ"/>
              <a:pPr>
                <a:defRPr/>
              </a:pPr>
              <a:t>18.5.2013</a:t>
            </a:fld>
            <a:endParaRPr lang="cs-CZ"/>
          </a:p>
        </p:txBody>
      </p:sp>
      <p:sp>
        <p:nvSpPr>
          <p:cNvPr id="5" name="Footer Placeholder 4"/>
          <p:cNvSpPr>
            <a:spLocks noGrp="1"/>
          </p:cNvSpPr>
          <p:nvPr>
            <p:ph type="ftr" sz="quarter" idx="3"/>
          </p:nvPr>
        </p:nvSpPr>
        <p:spPr>
          <a:xfrm>
            <a:off x="4641850" y="5851525"/>
            <a:ext cx="3502025" cy="365125"/>
          </a:xfrm>
          <a:prstGeom prst="rect">
            <a:avLst/>
          </a:prstGeom>
        </p:spPr>
        <p:txBody>
          <a:bodyPr vert="horz" lIns="91440" tIns="45720" rIns="91440" bIns="45720" rtlCol="0" anchor="ctr"/>
          <a:lstStyle>
            <a:lvl1pPr algn="r">
              <a:defRPr sz="1200">
                <a:solidFill>
                  <a:schemeClr val="accent1"/>
                </a:solidFill>
              </a:defRPr>
            </a:lvl1pPr>
          </a:lstStyle>
          <a:p>
            <a:pPr>
              <a:defRPr/>
            </a:pPr>
            <a:endParaRPr lang="cs-CZ"/>
          </a:p>
        </p:txBody>
      </p:sp>
      <p:sp>
        <p:nvSpPr>
          <p:cNvPr id="6" name="Slide Number Placeholder 5"/>
          <p:cNvSpPr>
            <a:spLocks noGrp="1"/>
          </p:cNvSpPr>
          <p:nvPr>
            <p:ph type="sldNum" sz="quarter" idx="4"/>
          </p:nvPr>
        </p:nvSpPr>
        <p:spPr>
          <a:xfrm>
            <a:off x="4649788" y="223838"/>
            <a:ext cx="1331912" cy="365125"/>
          </a:xfrm>
          <a:prstGeom prst="rect">
            <a:avLst/>
          </a:prstGeom>
        </p:spPr>
        <p:txBody>
          <a:bodyPr vert="horz" lIns="91440" tIns="45720" rIns="91440" bIns="45720" rtlCol="0" anchor="ctr"/>
          <a:lstStyle>
            <a:lvl1pPr algn="l">
              <a:defRPr sz="1200">
                <a:solidFill>
                  <a:srgbClr val="FEFEFE"/>
                </a:solidFill>
              </a:defRPr>
            </a:lvl1pPr>
          </a:lstStyle>
          <a:p>
            <a:pPr>
              <a:defRPr/>
            </a:pPr>
            <a:fld id="{259C4F10-4C1D-45B0-8730-14A72872F83B}"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892" r:id="rId1"/>
    <p:sldLayoutId id="2147483884" r:id="rId2"/>
    <p:sldLayoutId id="2147483885" r:id="rId3"/>
    <p:sldLayoutId id="2147483886" r:id="rId4"/>
    <p:sldLayoutId id="2147483887" r:id="rId5"/>
    <p:sldLayoutId id="2147483888" r:id="rId6"/>
    <p:sldLayoutId id="2147483889" r:id="rId7"/>
    <p:sldLayoutId id="2147483893" r:id="rId8"/>
    <p:sldLayoutId id="2147483894" r:id="rId9"/>
    <p:sldLayoutId id="2147483890" r:id="rId10"/>
    <p:sldLayoutId id="2147483891" r:id="rId11"/>
  </p:sldLayoutIdLst>
  <p:txStyles>
    <p:titleStyle>
      <a:lvl1pPr algn="l" rtl="0" eaLnBrk="0" fontAlgn="base" hangingPunct="0">
        <a:spcBef>
          <a:spcPct val="0"/>
        </a:spcBef>
        <a:spcAft>
          <a:spcPct val="0"/>
        </a:spcAft>
        <a:defRPr sz="4000" kern="1200">
          <a:solidFill>
            <a:schemeClr val="accent1"/>
          </a:solidFill>
          <a:latin typeface="+mj-lt"/>
          <a:ea typeface="+mj-ea"/>
          <a:cs typeface="+mj-cs"/>
        </a:defRPr>
      </a:lvl1pPr>
      <a:lvl2pPr algn="l" rtl="0" eaLnBrk="0" fontAlgn="base" hangingPunct="0">
        <a:spcBef>
          <a:spcPct val="0"/>
        </a:spcBef>
        <a:spcAft>
          <a:spcPct val="0"/>
        </a:spcAft>
        <a:defRPr sz="4000">
          <a:solidFill>
            <a:schemeClr val="accent1"/>
          </a:solidFill>
          <a:latin typeface="Century Gothic" pitchFamily="34" charset="0"/>
        </a:defRPr>
      </a:lvl2pPr>
      <a:lvl3pPr algn="l" rtl="0" eaLnBrk="0" fontAlgn="base" hangingPunct="0">
        <a:spcBef>
          <a:spcPct val="0"/>
        </a:spcBef>
        <a:spcAft>
          <a:spcPct val="0"/>
        </a:spcAft>
        <a:defRPr sz="4000">
          <a:solidFill>
            <a:schemeClr val="accent1"/>
          </a:solidFill>
          <a:latin typeface="Century Gothic" pitchFamily="34" charset="0"/>
        </a:defRPr>
      </a:lvl3pPr>
      <a:lvl4pPr algn="l" rtl="0" eaLnBrk="0" fontAlgn="base" hangingPunct="0">
        <a:spcBef>
          <a:spcPct val="0"/>
        </a:spcBef>
        <a:spcAft>
          <a:spcPct val="0"/>
        </a:spcAft>
        <a:defRPr sz="4000">
          <a:solidFill>
            <a:schemeClr val="accent1"/>
          </a:solidFill>
          <a:latin typeface="Century Gothic" pitchFamily="34" charset="0"/>
        </a:defRPr>
      </a:lvl4pPr>
      <a:lvl5pPr algn="l" rtl="0" eaLnBrk="0" fontAlgn="base" hangingPunct="0">
        <a:spcBef>
          <a:spcPct val="0"/>
        </a:spcBef>
        <a:spcAft>
          <a:spcPct val="0"/>
        </a:spcAft>
        <a:defRPr sz="4000">
          <a:solidFill>
            <a:schemeClr val="accent1"/>
          </a:solidFill>
          <a:latin typeface="Century Gothic"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3050" algn="l" rtl="0" eaLnBrk="0" fontAlgn="base" hangingPunct="0">
        <a:spcBef>
          <a:spcPct val="20000"/>
        </a:spcBef>
        <a:spcAft>
          <a:spcPct val="0"/>
        </a:spcAft>
        <a:buClr>
          <a:schemeClr val="accent1"/>
        </a:buClr>
        <a:buSzPct val="76000"/>
        <a:buFont typeface="Wingdings 2" pitchFamily="18" charset="2"/>
        <a:buChar char=""/>
        <a:defRPr sz="2400" kern="1200">
          <a:solidFill>
            <a:schemeClr val="tx2"/>
          </a:solidFill>
          <a:latin typeface="+mn-lt"/>
          <a:ea typeface="+mn-ea"/>
          <a:cs typeface="+mn-cs"/>
        </a:defRPr>
      </a:lvl1pPr>
      <a:lvl2pPr marL="639763" indent="-273050" algn="l" rtl="0" eaLnBrk="0" fontAlgn="base" hangingPunct="0">
        <a:spcBef>
          <a:spcPct val="20000"/>
        </a:spcBef>
        <a:spcAft>
          <a:spcPct val="0"/>
        </a:spcAft>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rtl="0" eaLnBrk="0" fontAlgn="base" hangingPunct="0">
        <a:spcBef>
          <a:spcPct val="20000"/>
        </a:spcBef>
        <a:spcAft>
          <a:spcPct val="0"/>
        </a:spcAft>
        <a:buClr>
          <a:schemeClr val="accent1"/>
        </a:buClr>
        <a:buSzPct val="76000"/>
        <a:buFont typeface="Wingdings 2" pitchFamily="18" charset="2"/>
        <a:buChar char=""/>
        <a:defRPr sz="2000" kern="1200">
          <a:solidFill>
            <a:schemeClr val="tx2"/>
          </a:solidFill>
          <a:latin typeface="+mn-lt"/>
          <a:ea typeface="+mn-ea"/>
          <a:cs typeface="+mn-cs"/>
        </a:defRPr>
      </a:lvl3pPr>
      <a:lvl4pPr marL="1123950" indent="-228600" algn="l" rtl="0" eaLnBrk="0" fontAlgn="base" hangingPunct="0">
        <a:spcBef>
          <a:spcPct val="20000"/>
        </a:spcBef>
        <a:spcAft>
          <a:spcPct val="0"/>
        </a:spcAft>
        <a:buClr>
          <a:schemeClr val="accent1"/>
        </a:buClr>
        <a:buSzPct val="76000"/>
        <a:buFont typeface="Wingdings 2" pitchFamily="18" charset="2"/>
        <a:buChar char=""/>
        <a:defRPr kern="1200">
          <a:solidFill>
            <a:schemeClr val="tx2"/>
          </a:solidFill>
          <a:latin typeface="+mn-lt"/>
          <a:ea typeface="+mn-ea"/>
          <a:cs typeface="+mn-cs"/>
        </a:defRPr>
      </a:lvl4pPr>
      <a:lvl5pPr marL="1325563" indent="-228600" algn="l" rtl="0" eaLnBrk="0" fontAlgn="base" hangingPunct="0">
        <a:spcBef>
          <a:spcPct val="20000"/>
        </a:spcBef>
        <a:spcAft>
          <a:spcPct val="0"/>
        </a:spcAft>
        <a:buClr>
          <a:schemeClr val="accent1"/>
        </a:buClr>
        <a:buSzPct val="76000"/>
        <a:buFont typeface="Wingdings 2" pitchFamily="18" charset="2"/>
        <a:buChar char=""/>
        <a:defRPr sz="1600" kern="120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Podnadpis 2"/>
          <p:cNvSpPr>
            <a:spLocks noGrp="1"/>
          </p:cNvSpPr>
          <p:nvPr>
            <p:ph type="subTitle" idx="1"/>
          </p:nvPr>
        </p:nvSpPr>
        <p:spPr>
          <a:xfrm>
            <a:off x="4733925" y="4421188"/>
            <a:ext cx="3309938" cy="1260475"/>
          </a:xfrm>
        </p:spPr>
        <p:txBody>
          <a:bodyPr>
            <a:normAutofit/>
          </a:bodyPr>
          <a:lstStyle/>
          <a:p>
            <a:pPr eaLnBrk="1" hangingPunct="1"/>
            <a:r>
              <a:rPr lang="cs-CZ" sz="2400" dirty="0" smtClean="0">
                <a:solidFill>
                  <a:srgbClr val="443329"/>
                </a:solidFill>
                <a:latin typeface="Arial" charset="0"/>
                <a:cs typeface="Arial" charset="0"/>
              </a:rPr>
              <a:t>Vytápění</a:t>
            </a:r>
          </a:p>
          <a:p>
            <a:pPr eaLnBrk="1" hangingPunct="1"/>
            <a:r>
              <a:rPr lang="cs-CZ" sz="2400" dirty="0" smtClean="0">
                <a:solidFill>
                  <a:srgbClr val="443329"/>
                </a:solidFill>
                <a:latin typeface="Arial" charset="0"/>
                <a:cs typeface="Arial" charset="0"/>
              </a:rPr>
              <a:t>Plynová topidla</a:t>
            </a:r>
            <a:endParaRPr lang="cs-CZ" sz="2400" dirty="0" smtClean="0">
              <a:solidFill>
                <a:srgbClr val="443329"/>
              </a:solidFill>
              <a:latin typeface="Arial" charset="0"/>
              <a:cs typeface="Arial" charset="0"/>
            </a:endParaRPr>
          </a:p>
          <a:p>
            <a:pPr eaLnBrk="1" hangingPunct="1"/>
            <a:endParaRPr lang="cs-CZ" sz="2400" dirty="0" smtClean="0">
              <a:solidFill>
                <a:srgbClr val="443329"/>
              </a:solidFill>
              <a:latin typeface="Arial" charset="0"/>
              <a:cs typeface="Arial" charset="0"/>
            </a:endParaRPr>
          </a:p>
        </p:txBody>
      </p:sp>
      <p:pic>
        <p:nvPicPr>
          <p:cNvPr id="5123" name="Picture 2" descr="http://7zs.wz.cz/opvk%20velke%20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3" y="620713"/>
            <a:ext cx="5867400" cy="14573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31800" y="333375"/>
            <a:ext cx="8280400" cy="1143000"/>
          </a:xfrm>
          <a:solidFill>
            <a:schemeClr val="accent1">
              <a:lumMod val="20000"/>
              <a:lumOff val="80000"/>
            </a:schemeClr>
          </a:solidFill>
          <a:ln>
            <a:solidFill>
              <a:schemeClr val="tx1"/>
            </a:solidFill>
          </a:ln>
        </p:spPr>
        <p:txBody>
          <a:bodyPr rtlCol="0">
            <a:normAutofit/>
          </a:bodyPr>
          <a:lstStyle/>
          <a:p>
            <a:pPr algn="ctr" eaLnBrk="1" fontAlgn="auto" hangingPunct="1">
              <a:spcAft>
                <a:spcPts val="0"/>
              </a:spcAft>
              <a:defRPr/>
            </a:pPr>
            <a:r>
              <a:rPr lang="cs-CZ" sz="4800" b="1" dirty="0" smtClean="0">
                <a:solidFill>
                  <a:srgbClr val="000000"/>
                </a:solidFill>
                <a:latin typeface="Arial" pitchFamily="34" charset="0"/>
                <a:cs typeface="Arial" pitchFamily="34" charset="0"/>
              </a:rPr>
              <a:t>Výukový materiál</a:t>
            </a:r>
            <a:endParaRPr lang="cs-CZ" sz="4800" b="1" dirty="0">
              <a:solidFill>
                <a:srgbClr val="000000"/>
              </a:solidFill>
              <a:latin typeface="Arial" pitchFamily="34" charset="0"/>
              <a:cs typeface="Arial" pitchFamily="34" charset="0"/>
            </a:endParaRPr>
          </a:p>
        </p:txBody>
      </p:sp>
      <p:sp>
        <p:nvSpPr>
          <p:cNvPr id="6" name="Zástupný symbol pro obsah 5"/>
          <p:cNvSpPr>
            <a:spLocks noGrp="1"/>
          </p:cNvSpPr>
          <p:nvPr>
            <p:ph idx="1"/>
          </p:nvPr>
        </p:nvSpPr>
        <p:spPr>
          <a:xfrm>
            <a:off x="431800" y="1628775"/>
            <a:ext cx="8280400" cy="4873625"/>
          </a:xfrm>
          <a:solidFill>
            <a:schemeClr val="accent1">
              <a:lumMod val="20000"/>
              <a:lumOff val="80000"/>
            </a:schemeClr>
          </a:solidFill>
          <a:ln>
            <a:solidFill>
              <a:schemeClr val="tx1"/>
            </a:solidFill>
          </a:ln>
        </p:spPr>
        <p:txBody>
          <a:bodyPr>
            <a:normAutofit/>
          </a:bodyPr>
          <a:lstStyle/>
          <a:p>
            <a:pPr marL="0" indent="0" eaLnBrk="1" hangingPunct="1">
              <a:lnSpc>
                <a:spcPct val="150000"/>
              </a:lnSpc>
              <a:buFont typeface="Wingdings 2" pitchFamily="18" charset="2"/>
              <a:buNone/>
              <a:defRPr/>
            </a:pPr>
            <a:r>
              <a:rPr lang="cs-CZ" sz="2200" b="1" dirty="0" smtClean="0">
                <a:solidFill>
                  <a:srgbClr val="000000"/>
                </a:solidFill>
                <a:latin typeface="Arial" charset="0"/>
                <a:cs typeface="Arial" charset="0"/>
              </a:rPr>
              <a:t>Číslo projektu: </a:t>
            </a:r>
            <a:r>
              <a:rPr lang="cs-CZ" sz="2200" dirty="0" smtClean="0">
                <a:solidFill>
                  <a:srgbClr val="000000"/>
                </a:solidFill>
                <a:latin typeface="Arial" charset="0"/>
                <a:cs typeface="Arial" charset="0"/>
              </a:rPr>
              <a:t>CZ.1.07/1.5.00/34.0608</a:t>
            </a:r>
          </a:p>
          <a:p>
            <a:pPr marL="0" indent="0" eaLnBrk="1" hangingPunct="1">
              <a:lnSpc>
                <a:spcPct val="150000"/>
              </a:lnSpc>
              <a:buFont typeface="Wingdings 2" pitchFamily="18" charset="2"/>
              <a:buNone/>
              <a:defRPr/>
            </a:pPr>
            <a:r>
              <a:rPr lang="cs-CZ" sz="2200" b="1" dirty="0" smtClean="0">
                <a:solidFill>
                  <a:srgbClr val="000000"/>
                </a:solidFill>
                <a:latin typeface="Arial" charset="0"/>
                <a:cs typeface="Arial" charset="0"/>
              </a:rPr>
              <a:t>Šablona: </a:t>
            </a:r>
            <a:r>
              <a:rPr lang="cs-CZ" sz="2200" dirty="0" smtClean="0">
                <a:solidFill>
                  <a:srgbClr val="000000"/>
                </a:solidFill>
                <a:latin typeface="Arial" charset="0"/>
                <a:cs typeface="Arial" charset="0"/>
              </a:rPr>
              <a:t>III/2 Inovace a zkvalitnění výuky prostřednictvím ICT</a:t>
            </a:r>
          </a:p>
          <a:p>
            <a:pPr marL="0" indent="0" eaLnBrk="1" hangingPunct="1">
              <a:lnSpc>
                <a:spcPct val="150000"/>
              </a:lnSpc>
              <a:buFont typeface="Wingdings 2" pitchFamily="18" charset="2"/>
              <a:buNone/>
              <a:defRPr/>
            </a:pPr>
            <a:r>
              <a:rPr lang="cs-CZ" sz="2200" b="1" dirty="0" smtClean="0">
                <a:solidFill>
                  <a:srgbClr val="000000"/>
                </a:solidFill>
                <a:latin typeface="Arial" charset="0"/>
                <a:cs typeface="Arial" charset="0"/>
              </a:rPr>
              <a:t>Číslo materiálu:</a:t>
            </a:r>
            <a:r>
              <a:rPr lang="cs-CZ" sz="2200" dirty="0" smtClean="0">
                <a:solidFill>
                  <a:srgbClr val="000000"/>
                </a:solidFill>
                <a:latin typeface="Arial" charset="0"/>
                <a:cs typeface="Arial" charset="0"/>
              </a:rPr>
              <a:t> </a:t>
            </a:r>
            <a:r>
              <a:rPr lang="cs-CZ" sz="2200" dirty="0" smtClean="0">
                <a:solidFill>
                  <a:srgbClr val="000000"/>
                </a:solidFill>
                <a:latin typeface="Arial" charset="0"/>
                <a:cs typeface="Arial" charset="0"/>
              </a:rPr>
              <a:t>09_01_32_INOVACE_</a:t>
            </a:r>
            <a:r>
              <a:rPr lang="cs-CZ" dirty="0" smtClean="0">
                <a:latin typeface="Arial" charset="0"/>
                <a:cs typeface="Arial" charset="0"/>
              </a:rPr>
              <a:t>15</a:t>
            </a:r>
            <a:r>
              <a:rPr lang="cs-CZ" dirty="0" smtClean="0">
                <a:latin typeface="Arial" charset="0"/>
                <a:cs typeface="Arial" charset="0"/>
              </a:rPr>
              <a:t>	</a:t>
            </a:r>
          </a:p>
          <a:p>
            <a:pPr marL="0" indent="0" eaLnBrk="1" hangingPunct="1">
              <a:buFont typeface="Wingdings 2" pitchFamily="18" charset="2"/>
              <a:buNone/>
              <a:defRPr/>
            </a:pPr>
            <a:endParaRPr lang="cs-CZ" dirty="0" smtClean="0">
              <a:latin typeface="Arial" charset="0"/>
              <a:cs typeface="Arial" charset="0"/>
            </a:endParaRPr>
          </a:p>
          <a:p>
            <a:pPr marL="0" indent="0" eaLnBrk="1" hangingPunct="1">
              <a:buFont typeface="Wingdings 2" pitchFamily="18" charset="2"/>
              <a:buNone/>
              <a:defRPr/>
            </a:pPr>
            <a:endParaRPr lang="cs-CZ" dirty="0" smtClean="0">
              <a:latin typeface="Arial" charset="0"/>
              <a:cs typeface="Arial" charset="0"/>
            </a:endParaRPr>
          </a:p>
        </p:txBody>
      </p:sp>
      <p:pic>
        <p:nvPicPr>
          <p:cNvPr id="6148" name="Picture 2" descr="http://7zs.wz.cz/opvk%20velke%20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5299075"/>
            <a:ext cx="3168650" cy="78581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ovéPole 2"/>
          <p:cNvSpPr txBox="1">
            <a:spLocks noChangeArrowheads="1"/>
          </p:cNvSpPr>
          <p:nvPr/>
        </p:nvSpPr>
        <p:spPr bwMode="auto">
          <a:xfrm>
            <a:off x="684213" y="369888"/>
            <a:ext cx="8210550" cy="1311275"/>
          </a:xfrm>
          <a:prstGeom prst="rect">
            <a:avLst/>
          </a:prstGeom>
          <a:solidFill>
            <a:srgbClr val="FFC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endParaRPr lang="cs-CZ" sz="1600" dirty="0"/>
          </a:p>
          <a:p>
            <a:pPr algn="ctr" eaLnBrk="1" hangingPunct="1"/>
            <a:r>
              <a:rPr lang="cs-CZ" sz="4000" dirty="0" smtClean="0"/>
              <a:t>Plynová topidla</a:t>
            </a:r>
            <a:endParaRPr lang="cs-CZ" sz="4000" dirty="0"/>
          </a:p>
          <a:p>
            <a:pPr algn="ctr" eaLnBrk="1" hangingPunct="1"/>
            <a:endParaRPr lang="cs-CZ" sz="2400" dirty="0"/>
          </a:p>
        </p:txBody>
      </p:sp>
      <p:sp>
        <p:nvSpPr>
          <p:cNvPr id="2" name="Zástupný symbol pro obsah 1"/>
          <p:cNvSpPr>
            <a:spLocks noGrp="1"/>
          </p:cNvSpPr>
          <p:nvPr>
            <p:ph idx="1"/>
          </p:nvPr>
        </p:nvSpPr>
        <p:spPr>
          <a:xfrm>
            <a:off x="395288" y="1327150"/>
            <a:ext cx="8280400" cy="1981200"/>
          </a:xfrm>
          <a:solidFill>
            <a:schemeClr val="accent1">
              <a:lumMod val="20000"/>
              <a:lumOff val="80000"/>
            </a:schemeClr>
          </a:solidFill>
          <a:ln>
            <a:solidFill>
              <a:schemeClr val="tx1"/>
            </a:solidFill>
          </a:ln>
        </p:spPr>
        <p:txBody>
          <a:bodyPr>
            <a:noAutofit/>
          </a:bodyPr>
          <a:lstStyle/>
          <a:p>
            <a:pPr marL="0" indent="0" eaLnBrk="1" hangingPunct="1">
              <a:lnSpc>
                <a:spcPct val="140000"/>
              </a:lnSpc>
              <a:spcBef>
                <a:spcPct val="0"/>
              </a:spcBef>
              <a:buFont typeface="Wingdings 2" pitchFamily="18" charset="2"/>
              <a:buNone/>
              <a:defRPr/>
            </a:pPr>
            <a:r>
              <a:rPr lang="cs-CZ" sz="2200" b="1" smtClean="0">
                <a:solidFill>
                  <a:srgbClr val="000000"/>
                </a:solidFill>
                <a:latin typeface="Arial" charset="0"/>
                <a:cs typeface="Arial" charset="0"/>
              </a:rPr>
              <a:t>Předmět: </a:t>
            </a:r>
            <a:r>
              <a:rPr lang="cs-CZ" sz="2200" smtClean="0">
                <a:solidFill>
                  <a:srgbClr val="000000"/>
                </a:solidFill>
                <a:latin typeface="Arial" charset="0"/>
                <a:cs typeface="Arial" charset="0"/>
              </a:rPr>
              <a:t>Vytápění</a:t>
            </a:r>
          </a:p>
          <a:p>
            <a:pPr marL="0" indent="0" eaLnBrk="1" hangingPunct="1">
              <a:lnSpc>
                <a:spcPct val="140000"/>
              </a:lnSpc>
              <a:spcBef>
                <a:spcPct val="0"/>
              </a:spcBef>
              <a:buFont typeface="Wingdings 2" pitchFamily="18" charset="2"/>
              <a:buNone/>
              <a:defRPr/>
            </a:pPr>
            <a:r>
              <a:rPr lang="cs-CZ" sz="2200" b="1" smtClean="0">
                <a:solidFill>
                  <a:srgbClr val="000000"/>
                </a:solidFill>
                <a:latin typeface="Arial" charset="0"/>
                <a:cs typeface="Arial" charset="0"/>
              </a:rPr>
              <a:t>Ročník:</a:t>
            </a:r>
            <a:r>
              <a:rPr lang="cs-CZ" sz="2200" smtClean="0">
                <a:solidFill>
                  <a:srgbClr val="000000"/>
                </a:solidFill>
                <a:latin typeface="Arial" charset="0"/>
                <a:cs typeface="Arial" charset="0"/>
              </a:rPr>
              <a:t> I.</a:t>
            </a:r>
          </a:p>
          <a:p>
            <a:pPr marL="0" indent="0" eaLnBrk="1" hangingPunct="1">
              <a:lnSpc>
                <a:spcPct val="140000"/>
              </a:lnSpc>
              <a:spcBef>
                <a:spcPct val="0"/>
              </a:spcBef>
              <a:buFont typeface="Wingdings 2" pitchFamily="18" charset="2"/>
              <a:buNone/>
              <a:defRPr/>
            </a:pPr>
            <a:r>
              <a:rPr lang="cs-CZ" sz="2200" b="1" smtClean="0">
                <a:solidFill>
                  <a:srgbClr val="000000"/>
                </a:solidFill>
                <a:latin typeface="Arial" charset="0"/>
                <a:cs typeface="Arial" charset="0"/>
              </a:rPr>
              <a:t>Jméno autora: </a:t>
            </a:r>
            <a:r>
              <a:rPr lang="cs-CZ" sz="2200" smtClean="0">
                <a:solidFill>
                  <a:srgbClr val="000000"/>
                </a:solidFill>
                <a:latin typeface="Arial" charset="0"/>
                <a:cs typeface="Arial" charset="0"/>
              </a:rPr>
              <a:t>Ing.Dagmar Poledňáková</a:t>
            </a:r>
          </a:p>
          <a:p>
            <a:pPr marL="0" indent="0" eaLnBrk="1" hangingPunct="1">
              <a:lnSpc>
                <a:spcPct val="140000"/>
              </a:lnSpc>
              <a:spcBef>
                <a:spcPct val="0"/>
              </a:spcBef>
              <a:buFont typeface="Wingdings 2" pitchFamily="18" charset="2"/>
              <a:buNone/>
              <a:defRPr/>
            </a:pPr>
            <a:r>
              <a:rPr lang="cs-CZ" sz="2200" b="1" smtClean="0">
                <a:solidFill>
                  <a:srgbClr val="000000"/>
                </a:solidFill>
                <a:latin typeface="Arial" charset="0"/>
                <a:cs typeface="Arial" charset="0"/>
              </a:rPr>
              <a:t>Škola:</a:t>
            </a:r>
            <a:r>
              <a:rPr lang="cs-CZ" sz="2200" smtClean="0">
                <a:solidFill>
                  <a:srgbClr val="000000"/>
                </a:solidFill>
                <a:latin typeface="Arial" charset="0"/>
                <a:cs typeface="Arial" charset="0"/>
              </a:rPr>
              <a:t> SPŠ Hranice</a:t>
            </a:r>
          </a:p>
          <a:p>
            <a:pPr marL="0" indent="0" eaLnBrk="1" hangingPunct="1">
              <a:lnSpc>
                <a:spcPct val="90000"/>
              </a:lnSpc>
              <a:buFont typeface="Wingdings 2" pitchFamily="18" charset="2"/>
              <a:buNone/>
              <a:defRPr/>
            </a:pPr>
            <a:endParaRPr lang="cs-CZ" sz="2200" b="1" smtClean="0">
              <a:latin typeface="Arial" charset="0"/>
              <a:cs typeface="Arial" charset="0"/>
            </a:endParaRPr>
          </a:p>
          <a:p>
            <a:pPr marL="0" indent="0" eaLnBrk="1" hangingPunct="1">
              <a:lnSpc>
                <a:spcPct val="90000"/>
              </a:lnSpc>
              <a:buFont typeface="Wingdings 2" pitchFamily="18" charset="2"/>
              <a:buNone/>
              <a:defRPr/>
            </a:pPr>
            <a:endParaRPr lang="cs-CZ" sz="2200" b="1" smtClean="0">
              <a:latin typeface="Arial" charset="0"/>
              <a:cs typeface="Arial" charset="0"/>
            </a:endParaRPr>
          </a:p>
          <a:p>
            <a:pPr marL="0" indent="0" eaLnBrk="1" hangingPunct="1">
              <a:lnSpc>
                <a:spcPct val="90000"/>
              </a:lnSpc>
              <a:buFont typeface="Wingdings 2" pitchFamily="18" charset="2"/>
              <a:buNone/>
              <a:defRPr/>
            </a:pPr>
            <a:endParaRPr lang="en-GB" sz="2200" smtClean="0">
              <a:solidFill>
                <a:schemeClr val="tx1"/>
              </a:solidFill>
              <a:latin typeface="Arial" charset="0"/>
              <a:cs typeface="Arial" charset="0"/>
            </a:endParaRPr>
          </a:p>
          <a:p>
            <a:pPr marL="0" indent="0" eaLnBrk="1" hangingPunct="1">
              <a:lnSpc>
                <a:spcPct val="90000"/>
              </a:lnSpc>
              <a:buFont typeface="Wingdings 2" pitchFamily="18" charset="2"/>
              <a:buNone/>
              <a:defRPr/>
            </a:pPr>
            <a:endParaRPr lang="cs-CZ" sz="2200" smtClean="0">
              <a:solidFill>
                <a:schemeClr val="tx1"/>
              </a:solidFill>
              <a:latin typeface="Arial" charset="0"/>
              <a:cs typeface="Arial" charset="0"/>
            </a:endParaRPr>
          </a:p>
        </p:txBody>
      </p:sp>
      <p:sp>
        <p:nvSpPr>
          <p:cNvPr id="4" name="Obdélník 3"/>
          <p:cNvSpPr/>
          <p:nvPr/>
        </p:nvSpPr>
        <p:spPr>
          <a:xfrm>
            <a:off x="395288" y="6143625"/>
            <a:ext cx="8280400" cy="576263"/>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400" i="1">
                <a:solidFill>
                  <a:schemeClr val="tx1"/>
                </a:solidFill>
                <a:latin typeface="Arial" charset="0"/>
                <a:cs typeface="Arial" charset="0"/>
              </a:rPr>
              <a:t>Autorem materiálu a všech jeho částí, není-li uvedeno jinak, je Ing.Dagmar Poledňáková. </a:t>
            </a:r>
          </a:p>
          <a:p>
            <a:pPr algn="ctr">
              <a:defRPr/>
            </a:pPr>
            <a:r>
              <a:rPr lang="cs-CZ" sz="1400" i="1">
                <a:solidFill>
                  <a:schemeClr val="tx1"/>
                </a:solidFill>
                <a:latin typeface="Arial" charset="0"/>
                <a:cs typeface="Arial" charset="0"/>
              </a:rPr>
              <a:t>Financováno z ESF a státního rozpočtu ČR. </a:t>
            </a:r>
            <a:endParaRPr lang="cs-CZ" sz="2800">
              <a:solidFill>
                <a:schemeClr val="tx1"/>
              </a:solidFill>
              <a:latin typeface="Arial" charset="0"/>
              <a:cs typeface="Arial" charset="0"/>
            </a:endParaRPr>
          </a:p>
        </p:txBody>
      </p:sp>
      <p:sp>
        <p:nvSpPr>
          <p:cNvPr id="7173" name="TextovéPole 4"/>
          <p:cNvSpPr txBox="1">
            <a:spLocks noChangeArrowheads="1"/>
          </p:cNvSpPr>
          <p:nvPr/>
        </p:nvSpPr>
        <p:spPr bwMode="auto">
          <a:xfrm>
            <a:off x="395288" y="3308350"/>
            <a:ext cx="8350250"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sz="2200" b="1" dirty="0">
              <a:solidFill>
                <a:srgbClr val="000000"/>
              </a:solidFill>
              <a:latin typeface="Times New Roman" pitchFamily="18" charset="0"/>
              <a:cs typeface="Times New Roman" pitchFamily="18" charset="0"/>
            </a:endParaRPr>
          </a:p>
          <a:p>
            <a:pPr eaLnBrk="1" hangingPunct="1"/>
            <a:r>
              <a:rPr lang="cs-CZ" sz="2200" b="1" dirty="0">
                <a:solidFill>
                  <a:srgbClr val="000000"/>
                </a:solidFill>
                <a:cs typeface="Arial" charset="0"/>
              </a:rPr>
              <a:t>Anotace : </a:t>
            </a:r>
            <a:r>
              <a:rPr lang="cs-CZ" sz="2200" dirty="0">
                <a:solidFill>
                  <a:srgbClr val="000000"/>
                </a:solidFill>
                <a:cs typeface="Arial" charset="0"/>
              </a:rPr>
              <a:t>Prezentace představuje </a:t>
            </a:r>
            <a:r>
              <a:rPr lang="cs-CZ" sz="2200" dirty="0" smtClean="0">
                <a:solidFill>
                  <a:srgbClr val="000000"/>
                </a:solidFill>
                <a:cs typeface="Arial" charset="0"/>
              </a:rPr>
              <a:t>plynová topidla, </a:t>
            </a:r>
            <a:r>
              <a:rPr lang="cs-CZ" sz="2200" dirty="0" smtClean="0">
                <a:solidFill>
                  <a:srgbClr val="000000"/>
                </a:solidFill>
                <a:cs typeface="Arial" charset="0"/>
              </a:rPr>
              <a:t>jejich druhy </a:t>
            </a:r>
            <a:r>
              <a:rPr lang="cs-CZ" sz="2200" dirty="0">
                <a:solidFill>
                  <a:srgbClr val="000000"/>
                </a:solidFill>
                <a:cs typeface="Arial" charset="0"/>
              </a:rPr>
              <a:t>a </a:t>
            </a:r>
            <a:r>
              <a:rPr lang="cs-CZ" sz="2200" dirty="0" smtClean="0">
                <a:solidFill>
                  <a:srgbClr val="000000"/>
                </a:solidFill>
                <a:cs typeface="Arial" charset="0"/>
              </a:rPr>
              <a:t>bezpečnost jejich použití. </a:t>
            </a:r>
            <a:r>
              <a:rPr lang="cs-CZ" sz="2200" dirty="0">
                <a:solidFill>
                  <a:srgbClr val="000000"/>
                </a:solidFill>
                <a:cs typeface="Arial" charset="0"/>
              </a:rPr>
              <a:t>Slouží jako výukový materiál.</a:t>
            </a:r>
          </a:p>
          <a:p>
            <a:pPr algn="just" eaLnBrk="1" hangingPunct="1"/>
            <a:endParaRPr lang="cs-CZ" sz="2200" dirty="0">
              <a:solidFill>
                <a:srgbClr val="000000"/>
              </a:solidFill>
              <a:cs typeface="Arial" charset="0"/>
            </a:endParaRPr>
          </a:p>
          <a:p>
            <a:pPr algn="just" eaLnBrk="1" hangingPunct="1"/>
            <a:endParaRPr lang="cs-CZ" sz="2200" dirty="0">
              <a:solidFill>
                <a:srgbClr val="000000"/>
              </a:solidFill>
              <a:cs typeface="Arial" charset="0"/>
            </a:endParaRPr>
          </a:p>
          <a:p>
            <a:pPr algn="just" eaLnBrk="1" hangingPunct="1"/>
            <a:r>
              <a:rPr lang="cs-CZ" sz="2200" b="1" dirty="0">
                <a:solidFill>
                  <a:srgbClr val="000000"/>
                </a:solidFill>
                <a:cs typeface="Arial" charset="0"/>
              </a:rPr>
              <a:t>Klíčová slova</a:t>
            </a:r>
            <a:r>
              <a:rPr lang="cs-CZ" sz="2200" b="1" dirty="0" smtClean="0">
                <a:solidFill>
                  <a:srgbClr val="000000"/>
                </a:solidFill>
                <a:cs typeface="Arial" charset="0"/>
              </a:rPr>
              <a:t>: </a:t>
            </a:r>
            <a:r>
              <a:rPr lang="cs-CZ" sz="2200" dirty="0" smtClean="0">
                <a:solidFill>
                  <a:srgbClr val="000000"/>
                </a:solidFill>
                <a:cs typeface="Arial" charset="0"/>
              </a:rPr>
              <a:t>topidla, </a:t>
            </a:r>
            <a:r>
              <a:rPr lang="cs-CZ" sz="2200" dirty="0" smtClean="0">
                <a:solidFill>
                  <a:srgbClr val="000000"/>
                </a:solidFill>
                <a:cs typeface="Arial" charset="0"/>
              </a:rPr>
              <a:t>zemní plyn</a:t>
            </a:r>
            <a:endParaRPr lang="cs-CZ" sz="2200" dirty="0">
              <a:solidFill>
                <a:srgbClr val="000000"/>
              </a:solidFill>
              <a:cs typeface="Arial" charset="0"/>
            </a:endParaRPr>
          </a:p>
        </p:txBody>
      </p:sp>
      <p:pic>
        <p:nvPicPr>
          <p:cNvPr id="7174" name="Obrázek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50163" y="333375"/>
            <a:ext cx="1077912"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p:cNvSpPr>
          <p:nvPr>
            <p:ph type="title"/>
          </p:nvPr>
        </p:nvSpPr>
        <p:spPr>
          <a:xfrm>
            <a:off x="971550" y="981075"/>
            <a:ext cx="7024688" cy="757238"/>
          </a:xfrm>
        </p:spPr>
        <p:txBody>
          <a:bodyPr/>
          <a:lstStyle/>
          <a:p>
            <a:pPr algn="ctr"/>
            <a:r>
              <a:rPr lang="cs-CZ" b="1" dirty="0" smtClean="0">
                <a:solidFill>
                  <a:schemeClr val="tx1"/>
                </a:solidFill>
              </a:rPr>
              <a:t>Plynová topidla</a:t>
            </a:r>
            <a:endParaRPr lang="cs-CZ" b="1" dirty="0" smtClean="0">
              <a:solidFill>
                <a:schemeClr val="tx1"/>
              </a:solidFill>
            </a:endParaRPr>
          </a:p>
        </p:txBody>
      </p:sp>
      <p:sp>
        <p:nvSpPr>
          <p:cNvPr id="8195" name="Rectangle 5"/>
          <p:cNvSpPr>
            <a:spLocks noGrp="1"/>
          </p:cNvSpPr>
          <p:nvPr>
            <p:ph type="body" idx="1"/>
          </p:nvPr>
        </p:nvSpPr>
        <p:spPr>
          <a:xfrm>
            <a:off x="899592" y="2276872"/>
            <a:ext cx="7416824" cy="4176464"/>
          </a:xfrm>
        </p:spPr>
        <p:txBody>
          <a:bodyPr/>
          <a:lstStyle/>
          <a:p>
            <a:pPr marL="366713" lvl="1" indent="0">
              <a:buNone/>
            </a:pPr>
            <a:r>
              <a:rPr lang="cs-CZ" sz="2400" dirty="0" smtClean="0"/>
              <a:t>Většinou se </a:t>
            </a:r>
            <a:r>
              <a:rPr lang="cs-CZ" sz="2400" dirty="0"/>
              <a:t>používají k dodatečné vestavbě pro vytápění jednotlivých místností, například při rekonstrukcích bytů nebo při renovacích starších budov.</a:t>
            </a:r>
          </a:p>
          <a:p>
            <a:pPr marL="366713" lvl="1" indent="0">
              <a:buNone/>
            </a:pPr>
            <a:r>
              <a:rPr lang="cs-CZ" sz="2400" dirty="0"/>
              <a:t>Výhodou je, že tento způsob vytápění neobsahuje vodu, která by mohla v zimním období zamrzat, a často pro provoz topidla není potřebná elektrická energie.</a:t>
            </a:r>
          </a:p>
          <a:p>
            <a:pPr marL="355600" indent="0" algn="just">
              <a:buNone/>
            </a:pPr>
            <a:endParaRPr lang="cs-CZ" sz="2400" dirty="0">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p:cNvSpPr>
          <p:nvPr>
            <p:ph type="title"/>
          </p:nvPr>
        </p:nvSpPr>
        <p:spPr>
          <a:xfrm>
            <a:off x="971550" y="981075"/>
            <a:ext cx="7024688" cy="757238"/>
          </a:xfrm>
        </p:spPr>
        <p:txBody>
          <a:bodyPr/>
          <a:lstStyle/>
          <a:p>
            <a:pPr algn="ctr"/>
            <a:r>
              <a:rPr lang="cs-CZ" b="1" dirty="0" smtClean="0">
                <a:solidFill>
                  <a:schemeClr val="tx1"/>
                </a:solidFill>
              </a:rPr>
              <a:t>Plynová topidla</a:t>
            </a:r>
            <a:endParaRPr lang="cs-CZ" b="1" dirty="0" smtClean="0">
              <a:solidFill>
                <a:schemeClr val="tx1"/>
              </a:solidFill>
            </a:endParaRPr>
          </a:p>
        </p:txBody>
      </p:sp>
      <p:sp>
        <p:nvSpPr>
          <p:cNvPr id="9220" name="Text Box 6"/>
          <p:cNvSpPr txBox="1">
            <a:spLocks noChangeArrowheads="1"/>
          </p:cNvSpPr>
          <p:nvPr/>
        </p:nvSpPr>
        <p:spPr bwMode="auto">
          <a:xfrm>
            <a:off x="1139143" y="2420888"/>
            <a:ext cx="6768751"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lvl="1" indent="0" algn="just"/>
            <a:r>
              <a:rPr lang="cs-CZ" sz="2400" dirty="0">
                <a:latin typeface="+mn-lt"/>
              </a:rPr>
              <a:t>Plynová topidla se dodávají buď s otevřenou spalovací komorou (vzduch pro spalování je odebírán z místnosti, spaliny jsou odváděny komínem), nebo s uzavřenou spalovací komorou (vzduch je přiváděn z venkovního prostředí, spaliny jsou přes obvodovou zeď odváděny také ven).</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p:cNvSpPr>
          <p:nvPr>
            <p:ph type="title"/>
          </p:nvPr>
        </p:nvSpPr>
        <p:spPr>
          <a:xfrm>
            <a:off x="971550" y="981075"/>
            <a:ext cx="7024688" cy="757238"/>
          </a:xfrm>
        </p:spPr>
        <p:txBody>
          <a:bodyPr/>
          <a:lstStyle/>
          <a:p>
            <a:pPr algn="ctr"/>
            <a:r>
              <a:rPr lang="cs-CZ" b="1" dirty="0" smtClean="0">
                <a:solidFill>
                  <a:schemeClr val="tx1"/>
                </a:solidFill>
              </a:rPr>
              <a:t>Plynová topidla</a:t>
            </a:r>
            <a:endParaRPr lang="cs-CZ" b="1" dirty="0" smtClean="0">
              <a:solidFill>
                <a:schemeClr val="tx1"/>
              </a:solidFill>
            </a:endParaRPr>
          </a:p>
        </p:txBody>
      </p:sp>
      <p:pic>
        <p:nvPicPr>
          <p:cNvPr id="1026" name="Picture 2" descr="38_topidla_s_otevřenou_komorou"/>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1983802"/>
            <a:ext cx="4824536" cy="4113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p:cNvSpPr>
          <p:nvPr>
            <p:ph type="title"/>
          </p:nvPr>
        </p:nvSpPr>
        <p:spPr>
          <a:xfrm>
            <a:off x="971550" y="981075"/>
            <a:ext cx="7024688" cy="757238"/>
          </a:xfrm>
        </p:spPr>
        <p:txBody>
          <a:bodyPr/>
          <a:lstStyle/>
          <a:p>
            <a:pPr algn="ctr"/>
            <a:r>
              <a:rPr lang="cs-CZ" b="1" dirty="0" smtClean="0">
                <a:solidFill>
                  <a:schemeClr val="tx1"/>
                </a:solidFill>
              </a:rPr>
              <a:t>Plynová topidla</a:t>
            </a:r>
            <a:endParaRPr lang="cs-CZ" b="1" dirty="0" smtClean="0">
              <a:solidFill>
                <a:schemeClr val="tx1"/>
              </a:solidFill>
            </a:endParaRPr>
          </a:p>
        </p:txBody>
      </p:sp>
      <p:sp>
        <p:nvSpPr>
          <p:cNvPr id="4" name="Obdélník 3"/>
          <p:cNvSpPr/>
          <p:nvPr/>
        </p:nvSpPr>
        <p:spPr>
          <a:xfrm>
            <a:off x="971600" y="4797152"/>
            <a:ext cx="7488832" cy="369332"/>
          </a:xfrm>
          <a:prstGeom prst="rect">
            <a:avLst/>
          </a:prstGeom>
        </p:spPr>
        <p:txBody>
          <a:bodyPr wrap="square">
            <a:spAutoFit/>
          </a:bodyPr>
          <a:lstStyle/>
          <a:p>
            <a:r>
              <a:rPr lang="cs-CZ" dirty="0">
                <a:latin typeface="+mn-lt"/>
              </a:rPr>
              <a:t> </a:t>
            </a:r>
          </a:p>
        </p:txBody>
      </p:sp>
      <p:pic>
        <p:nvPicPr>
          <p:cNvPr id="3" name="Picture 2" descr="39_topidlo_s_uzavřenou_komorou"/>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739627"/>
            <a:ext cx="5184576" cy="440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p:cNvSpPr>
          <p:nvPr>
            <p:ph type="title"/>
          </p:nvPr>
        </p:nvSpPr>
        <p:spPr>
          <a:xfrm>
            <a:off x="971550" y="981075"/>
            <a:ext cx="7024688" cy="757238"/>
          </a:xfrm>
        </p:spPr>
        <p:txBody>
          <a:bodyPr/>
          <a:lstStyle/>
          <a:p>
            <a:pPr algn="ctr"/>
            <a:r>
              <a:rPr lang="cs-CZ" b="1" dirty="0" smtClean="0">
                <a:solidFill>
                  <a:schemeClr val="tx1"/>
                </a:solidFill>
              </a:rPr>
              <a:t>Plynová topidla</a:t>
            </a:r>
            <a:endParaRPr lang="cs-CZ" b="1" dirty="0" smtClean="0">
              <a:solidFill>
                <a:schemeClr val="tx1"/>
              </a:solidFill>
            </a:endParaRPr>
          </a:p>
        </p:txBody>
      </p:sp>
      <p:sp>
        <p:nvSpPr>
          <p:cNvPr id="2" name="Obdélník 1"/>
          <p:cNvSpPr/>
          <p:nvPr/>
        </p:nvSpPr>
        <p:spPr>
          <a:xfrm>
            <a:off x="755576" y="2348880"/>
            <a:ext cx="7416824" cy="2677656"/>
          </a:xfrm>
          <a:prstGeom prst="rect">
            <a:avLst/>
          </a:prstGeom>
        </p:spPr>
        <p:txBody>
          <a:bodyPr wrap="square">
            <a:spAutoFit/>
          </a:bodyPr>
          <a:lstStyle/>
          <a:p>
            <a:pPr lvl="1" algn="just"/>
            <a:r>
              <a:rPr lang="cs-CZ" sz="2400" dirty="0">
                <a:latin typeface="+mn-lt"/>
              </a:rPr>
              <a:t>Plynová topidla mohou být s piezoelektrickým zapalováním nebo zapalováním plamínkem z místnosti</a:t>
            </a:r>
            <a:r>
              <a:rPr lang="cs-CZ" sz="2400" dirty="0" smtClean="0">
                <a:latin typeface="+mn-lt"/>
              </a:rPr>
              <a:t>.</a:t>
            </a:r>
          </a:p>
          <a:p>
            <a:pPr lvl="1" algn="just"/>
            <a:endParaRPr lang="cs-CZ" sz="2400" dirty="0">
              <a:latin typeface="+mn-lt"/>
            </a:endParaRPr>
          </a:p>
          <a:p>
            <a:pPr lvl="1" algn="just"/>
            <a:r>
              <a:rPr lang="cs-CZ" sz="2400" dirty="0">
                <a:latin typeface="+mn-lt"/>
              </a:rPr>
              <a:t>Nevýhodou plynových topidel v obytných místnostech je spékání prachu a vysoká teplota topidla.</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p:cNvSpPr>
          <p:nvPr>
            <p:ph type="title"/>
          </p:nvPr>
        </p:nvSpPr>
        <p:spPr>
          <a:xfrm>
            <a:off x="971550" y="981075"/>
            <a:ext cx="7024688" cy="757238"/>
          </a:xfrm>
        </p:spPr>
        <p:txBody>
          <a:bodyPr/>
          <a:lstStyle/>
          <a:p>
            <a:pPr algn="ctr"/>
            <a:r>
              <a:rPr lang="cs-CZ" b="1" dirty="0" smtClean="0">
                <a:solidFill>
                  <a:schemeClr val="tx1"/>
                </a:solidFill>
              </a:rPr>
              <a:t>Plynová topidla</a:t>
            </a:r>
            <a:endParaRPr lang="cs-CZ" b="1" dirty="0" smtClean="0">
              <a:solidFill>
                <a:schemeClr val="tx1"/>
              </a:solidFill>
            </a:endParaRPr>
          </a:p>
        </p:txBody>
      </p:sp>
      <p:sp>
        <p:nvSpPr>
          <p:cNvPr id="3" name="Obdélník 2"/>
          <p:cNvSpPr/>
          <p:nvPr/>
        </p:nvSpPr>
        <p:spPr>
          <a:xfrm>
            <a:off x="1022940" y="2204864"/>
            <a:ext cx="6912768" cy="3477875"/>
          </a:xfrm>
          <a:prstGeom prst="rect">
            <a:avLst/>
          </a:prstGeom>
        </p:spPr>
        <p:txBody>
          <a:bodyPr wrap="square">
            <a:spAutoFit/>
          </a:bodyPr>
          <a:lstStyle/>
          <a:p>
            <a:r>
              <a:rPr lang="cs-CZ" sz="2000" b="1" dirty="0">
                <a:latin typeface="+mn-lt"/>
              </a:rPr>
              <a:t>Instalace plynových </a:t>
            </a:r>
            <a:r>
              <a:rPr lang="cs-CZ" sz="2000" b="1" dirty="0" smtClean="0">
                <a:latin typeface="+mn-lt"/>
              </a:rPr>
              <a:t>spotřebičů kategorie A nebo B</a:t>
            </a:r>
            <a:endParaRPr lang="cs-CZ" sz="2000" b="1" dirty="0">
              <a:latin typeface="+mn-lt"/>
            </a:endParaRPr>
          </a:p>
          <a:p>
            <a:r>
              <a:rPr lang="cs-CZ" sz="2000" dirty="0">
                <a:latin typeface="+mn-lt"/>
              </a:rPr>
              <a:t> </a:t>
            </a:r>
          </a:p>
          <a:p>
            <a:pPr lvl="0" algn="just"/>
            <a:r>
              <a:rPr lang="cs-CZ" sz="2000" dirty="0">
                <a:latin typeface="+mn-lt"/>
              </a:rPr>
              <a:t>Uvádějí-li se do provozu plynové spotřebiče kategorie A nebo B, dochází ke spotřebě kyslíku, který je odebírán z místnosti, v níž jsou spotřebiče instalovány.</a:t>
            </a:r>
          </a:p>
          <a:p>
            <a:pPr lvl="0" algn="just"/>
            <a:r>
              <a:rPr lang="cs-CZ" sz="2000" dirty="0">
                <a:latin typeface="+mn-lt"/>
              </a:rPr>
              <a:t>Nemůže-li proudit dostatek spalovacího vzduchu, dochází k nedokonalému spalováni.</a:t>
            </a:r>
          </a:p>
          <a:p>
            <a:pPr lvl="0" algn="just"/>
            <a:r>
              <a:rPr lang="cs-CZ" sz="2000" dirty="0">
                <a:latin typeface="+mn-lt"/>
              </a:rPr>
              <a:t>Proto je nutno při instalaci spotřebičů dbát ustanovení ČSN EN 1775, uvedené v prováděcím předpisu TPG 704 01, dle kategorie </a:t>
            </a:r>
            <a:r>
              <a:rPr lang="cs-CZ" sz="2000" dirty="0" smtClean="0">
                <a:latin typeface="+mn-lt"/>
              </a:rPr>
              <a:t>spotřebičů a zajistit dostatečné proudění vzduchu v místnosti.</a:t>
            </a:r>
            <a:endParaRPr lang="cs-CZ" sz="2000" dirty="0">
              <a:latin typeface="+mn-lt"/>
            </a:endParaRPr>
          </a:p>
        </p:txBody>
      </p:sp>
    </p:spTree>
    <p:extLst>
      <p:ext uri="{BB962C8B-B14F-4D97-AF65-F5344CB8AC3E}">
        <p14:creationId xmlns:p14="http://schemas.microsoft.com/office/powerpoint/2010/main" val="2424703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p:cNvSpPr>
          <p:nvPr>
            <p:ph type="title"/>
          </p:nvPr>
        </p:nvSpPr>
        <p:spPr>
          <a:xfrm>
            <a:off x="971550" y="981075"/>
            <a:ext cx="7024688" cy="757238"/>
          </a:xfrm>
        </p:spPr>
        <p:txBody>
          <a:bodyPr/>
          <a:lstStyle/>
          <a:p>
            <a:pPr algn="ctr"/>
            <a:r>
              <a:rPr lang="cs-CZ" b="1" dirty="0" smtClean="0">
                <a:solidFill>
                  <a:schemeClr val="tx1"/>
                </a:solidFill>
              </a:rPr>
              <a:t>Plynová topidla</a:t>
            </a:r>
            <a:endParaRPr lang="cs-CZ" b="1" dirty="0" smtClean="0">
              <a:solidFill>
                <a:schemeClr val="tx1"/>
              </a:solidFill>
            </a:endParaRPr>
          </a:p>
        </p:txBody>
      </p:sp>
      <p:sp>
        <p:nvSpPr>
          <p:cNvPr id="4" name="Obdélník 3"/>
          <p:cNvSpPr/>
          <p:nvPr/>
        </p:nvSpPr>
        <p:spPr>
          <a:xfrm>
            <a:off x="971600" y="2233764"/>
            <a:ext cx="7056784" cy="3170099"/>
          </a:xfrm>
          <a:prstGeom prst="rect">
            <a:avLst/>
          </a:prstGeom>
        </p:spPr>
        <p:txBody>
          <a:bodyPr wrap="square">
            <a:spAutoFit/>
          </a:bodyPr>
          <a:lstStyle/>
          <a:p>
            <a:pPr lvl="0">
              <a:tabLst>
                <a:tab pos="685800" algn="l"/>
              </a:tabLst>
            </a:pPr>
            <a:r>
              <a:rPr lang="cs-CZ" sz="2000" b="1" dirty="0">
                <a:solidFill>
                  <a:prstClr val="black"/>
                </a:solidFill>
                <a:latin typeface="+mn-lt"/>
                <a:ea typeface="Times New Roman" pitchFamily="18" charset="0"/>
                <a:cs typeface="Arial" pitchFamily="34" charset="0"/>
              </a:rPr>
              <a:t>Ustanovení k instalaci plynových spotřebičů skupiny </a:t>
            </a:r>
            <a:r>
              <a:rPr lang="cs-CZ" sz="2000" b="1" dirty="0" smtClean="0">
                <a:solidFill>
                  <a:prstClr val="black"/>
                </a:solidFill>
                <a:latin typeface="+mn-lt"/>
                <a:ea typeface="Times New Roman" pitchFamily="18" charset="0"/>
                <a:cs typeface="Arial" pitchFamily="34" charset="0"/>
              </a:rPr>
              <a:t>C</a:t>
            </a:r>
          </a:p>
          <a:p>
            <a:pPr lvl="0">
              <a:tabLst>
                <a:tab pos="685800" algn="l"/>
              </a:tabLst>
            </a:pPr>
            <a:endParaRPr lang="cs-CZ" sz="2000" dirty="0">
              <a:solidFill>
                <a:prstClr val="black"/>
              </a:solidFill>
              <a:latin typeface="+mn-lt"/>
              <a:cs typeface="Arial" pitchFamily="34" charset="0"/>
            </a:endParaRPr>
          </a:p>
          <a:p>
            <a:pPr marL="355600" lvl="0" indent="-355600" eaLnBrk="0" hangingPunct="0">
              <a:buFontTx/>
              <a:buChar char="•"/>
              <a:tabLst>
                <a:tab pos="685800" algn="l"/>
              </a:tabLst>
            </a:pPr>
            <a:r>
              <a:rPr lang="cs-CZ" sz="2000" dirty="0">
                <a:solidFill>
                  <a:prstClr val="black"/>
                </a:solidFill>
                <a:latin typeface="+mn-lt"/>
                <a:ea typeface="Times New Roman" pitchFamily="18" charset="0"/>
                <a:cs typeface="Arial" pitchFamily="34" charset="0"/>
              </a:rPr>
              <a:t>Plynové spotřebiče v provedení C jsou spotřebiči uzavřenými.</a:t>
            </a:r>
          </a:p>
          <a:p>
            <a:pPr marL="355600" lvl="0" indent="-355600" eaLnBrk="0" hangingPunct="0">
              <a:buFontTx/>
              <a:buChar char="•"/>
              <a:tabLst>
                <a:tab pos="685800" algn="l"/>
              </a:tabLst>
            </a:pPr>
            <a:r>
              <a:rPr lang="cs-CZ" sz="2000" dirty="0">
                <a:solidFill>
                  <a:prstClr val="black"/>
                </a:solidFill>
                <a:latin typeface="+mn-lt"/>
                <a:ea typeface="Times New Roman" pitchFamily="18" charset="0"/>
                <a:cs typeface="Arial" pitchFamily="34" charset="0"/>
              </a:rPr>
              <a:t>Odebírají spalovací vzduch přímo z volného prostoru a odvádějí spaliny opět přímo do volného prostoru.</a:t>
            </a:r>
          </a:p>
          <a:p>
            <a:pPr marL="355600" lvl="0" indent="-355600" eaLnBrk="0" hangingPunct="0">
              <a:buFontTx/>
              <a:buChar char="•"/>
              <a:tabLst>
                <a:tab pos="685800" algn="l"/>
              </a:tabLst>
            </a:pPr>
            <a:r>
              <a:rPr lang="cs-CZ" sz="2000" dirty="0">
                <a:solidFill>
                  <a:prstClr val="black"/>
                </a:solidFill>
                <a:latin typeface="+mn-lt"/>
                <a:ea typeface="Times New Roman" pitchFamily="18" charset="0"/>
                <a:cs typeface="Arial" pitchFamily="34" charset="0"/>
              </a:rPr>
              <a:t>Proto se označují jako plynové spotřebiče nezávislé na vzduchu v místnosti.</a:t>
            </a:r>
          </a:p>
          <a:p>
            <a:pPr marL="355600" lvl="0" indent="-355600" eaLnBrk="0" hangingPunct="0">
              <a:buFontTx/>
              <a:buChar char="•"/>
              <a:tabLst>
                <a:tab pos="685800" algn="l"/>
              </a:tabLst>
            </a:pPr>
            <a:r>
              <a:rPr lang="cs-CZ" sz="2000" dirty="0">
                <a:solidFill>
                  <a:prstClr val="black"/>
                </a:solidFill>
                <a:latin typeface="+mn-lt"/>
                <a:ea typeface="Times New Roman" pitchFamily="18" charset="0"/>
                <a:cs typeface="Arial" pitchFamily="34" charset="0"/>
              </a:rPr>
              <a:t>Spotřebiče kategorie C jsou bez ventilátoru a s ventilátorem.</a:t>
            </a:r>
            <a:endParaRPr lang="cs-CZ" sz="2000" dirty="0">
              <a:solidFill>
                <a:prstClr val="black"/>
              </a:solidFill>
              <a:latin typeface="+mn-lt"/>
              <a:cs typeface="Arial" pitchFamily="34" charset="0"/>
            </a:endParaRPr>
          </a:p>
        </p:txBody>
      </p:sp>
    </p:spTree>
    <p:extLst>
      <p:ext uri="{BB962C8B-B14F-4D97-AF65-F5344CB8AC3E}">
        <p14:creationId xmlns:p14="http://schemas.microsoft.com/office/powerpoint/2010/main" val="40151128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p:cNvSpPr>
          <p:nvPr>
            <p:ph type="title"/>
          </p:nvPr>
        </p:nvSpPr>
        <p:spPr>
          <a:xfrm>
            <a:off x="971550" y="981075"/>
            <a:ext cx="7024688" cy="757238"/>
          </a:xfrm>
        </p:spPr>
        <p:txBody>
          <a:bodyPr/>
          <a:lstStyle/>
          <a:p>
            <a:pPr algn="ctr"/>
            <a:r>
              <a:rPr lang="cs-CZ" b="1" dirty="0" smtClean="0">
                <a:solidFill>
                  <a:schemeClr val="tx1"/>
                </a:solidFill>
              </a:rPr>
              <a:t>Plynová topidla</a:t>
            </a:r>
            <a:endParaRPr lang="cs-CZ" b="1" dirty="0" smtClean="0">
              <a:solidFill>
                <a:schemeClr val="tx1"/>
              </a:solidFill>
            </a:endParaRPr>
          </a:p>
        </p:txBody>
      </p:sp>
      <p:pic>
        <p:nvPicPr>
          <p:cNvPr id="4097" name="Picture 1" descr="17_19_spotřebiče_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4282" y="1902909"/>
            <a:ext cx="6482054" cy="4347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61292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p:cNvSpPr>
          <p:nvPr>
            <p:ph type="title"/>
          </p:nvPr>
        </p:nvSpPr>
        <p:spPr>
          <a:xfrm>
            <a:off x="971550" y="981075"/>
            <a:ext cx="7024688" cy="757238"/>
          </a:xfrm>
        </p:spPr>
        <p:txBody>
          <a:bodyPr/>
          <a:lstStyle/>
          <a:p>
            <a:pPr algn="ctr"/>
            <a:r>
              <a:rPr lang="cs-CZ" b="1" dirty="0" smtClean="0">
                <a:solidFill>
                  <a:schemeClr val="tx1"/>
                </a:solidFill>
              </a:rPr>
              <a:t>Plynová topidla</a:t>
            </a:r>
            <a:endParaRPr lang="cs-CZ" b="1" dirty="0" smtClean="0">
              <a:solidFill>
                <a:schemeClr val="tx1"/>
              </a:solidFill>
            </a:endParaRPr>
          </a:p>
        </p:txBody>
      </p:sp>
      <p:pic>
        <p:nvPicPr>
          <p:cNvPr id="51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r="49985"/>
          <a:stretch/>
        </p:blipFill>
        <p:spPr bwMode="auto">
          <a:xfrm>
            <a:off x="1547664" y="2909664"/>
            <a:ext cx="2417075" cy="2895600"/>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21_samostatné_vyústění_na_ploché_fasádě"/>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a:stretch/>
        </p:blipFill>
        <p:spPr bwMode="auto">
          <a:xfrm>
            <a:off x="4788023" y="2086371"/>
            <a:ext cx="3140717" cy="3790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96631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p:cNvSpPr>
          <p:nvPr>
            <p:ph type="title"/>
          </p:nvPr>
        </p:nvSpPr>
        <p:spPr>
          <a:xfrm>
            <a:off x="971550" y="981075"/>
            <a:ext cx="7024688" cy="757238"/>
          </a:xfrm>
        </p:spPr>
        <p:txBody>
          <a:bodyPr/>
          <a:lstStyle/>
          <a:p>
            <a:pPr algn="ctr"/>
            <a:r>
              <a:rPr lang="cs-CZ" b="1" dirty="0" smtClean="0">
                <a:solidFill>
                  <a:schemeClr val="tx1"/>
                </a:solidFill>
              </a:rPr>
              <a:t>Plynová topidla</a:t>
            </a:r>
            <a:endParaRPr lang="cs-CZ" b="1" dirty="0" smtClean="0">
              <a:solidFill>
                <a:schemeClr val="tx1"/>
              </a:solidFill>
            </a:endParaRPr>
          </a:p>
        </p:txBody>
      </p:sp>
      <p:sp>
        <p:nvSpPr>
          <p:cNvPr id="3" name="Obdélník 2"/>
          <p:cNvSpPr/>
          <p:nvPr/>
        </p:nvSpPr>
        <p:spPr>
          <a:xfrm>
            <a:off x="1331640" y="2132856"/>
            <a:ext cx="3096344" cy="369332"/>
          </a:xfrm>
          <a:prstGeom prst="rect">
            <a:avLst/>
          </a:prstGeom>
        </p:spPr>
        <p:txBody>
          <a:bodyPr wrap="square">
            <a:spAutoFit/>
          </a:bodyPr>
          <a:lstStyle/>
          <a:p>
            <a:r>
              <a:rPr lang="cs-CZ" b="1" dirty="0"/>
              <a:t> </a:t>
            </a:r>
            <a:endParaRPr lang="cs-CZ" dirty="0"/>
          </a:p>
        </p:txBody>
      </p:sp>
      <p:graphicFrame>
        <p:nvGraphicFramePr>
          <p:cNvPr id="2" name="Tabulka 1"/>
          <p:cNvGraphicFramePr>
            <a:graphicFrameLocks noGrp="1"/>
          </p:cNvGraphicFramePr>
          <p:nvPr>
            <p:extLst>
              <p:ext uri="{D42A27DB-BD31-4B8C-83A1-F6EECF244321}">
                <p14:modId xmlns:p14="http://schemas.microsoft.com/office/powerpoint/2010/main" val="441745274"/>
              </p:ext>
            </p:extLst>
          </p:nvPr>
        </p:nvGraphicFramePr>
        <p:xfrm>
          <a:off x="1331640" y="2398467"/>
          <a:ext cx="6768752" cy="2521441"/>
        </p:xfrm>
        <a:graphic>
          <a:graphicData uri="http://schemas.openxmlformats.org/drawingml/2006/table">
            <a:tbl>
              <a:tblPr firstRow="1" firstCol="1" lastRow="1" lastCol="1" bandRow="1" bandCol="1"/>
              <a:tblGrid>
                <a:gridCol w="6768752"/>
              </a:tblGrid>
              <a:tr h="2521441">
                <a:tc>
                  <a:txBody>
                    <a:bodyPr/>
                    <a:lstStyle/>
                    <a:p>
                      <a:pPr algn="just">
                        <a:spcAft>
                          <a:spcPts val="0"/>
                        </a:spcAft>
                      </a:pPr>
                      <a:r>
                        <a:rPr lang="cs-CZ" sz="2000" b="1" dirty="0">
                          <a:effectLst/>
                          <a:latin typeface="+mn-lt"/>
                          <a:ea typeface="Times New Roman"/>
                        </a:rPr>
                        <a:t>Plynová topidla díky jednoduchosti konstrukce jsou použivatelná prakticky kamkoliv. Vysokou vytápěcí teplotou však neumožňují hospodárné spalování plynu. Stanovení výkonu plynových topidel se provádí výpočtem potřeby tepla ve smyslu normy ČSN 06 0310. Tento výpočet je nutno zajistit u projektanta.</a:t>
                      </a:r>
                      <a:endParaRPr lang="cs-CZ" sz="2000" dirty="0">
                        <a:effectLst/>
                        <a:latin typeface="+mn-lt"/>
                        <a:ea typeface="Times New Roman"/>
                      </a:endParaRPr>
                    </a:p>
                  </a:txBody>
                  <a:tcPr marL="68580" marR="68580" marT="0" marB="0" anchor="ctr">
                    <a:lnL w="19050" cap="flat" cmpd="sng" algn="ctr">
                      <a:solidFill>
                        <a:srgbClr val="FF6600"/>
                      </a:solidFill>
                      <a:prstDash val="solid"/>
                      <a:round/>
                      <a:headEnd type="none" w="med" len="med"/>
                      <a:tailEnd type="none" w="med" len="med"/>
                    </a:lnL>
                    <a:lnR w="19050" cap="flat" cmpd="sng" algn="ctr">
                      <a:solidFill>
                        <a:srgbClr val="FF6600"/>
                      </a:solidFill>
                      <a:prstDash val="solid"/>
                      <a:round/>
                      <a:headEnd type="none" w="med" len="med"/>
                      <a:tailEnd type="none" w="med" len="med"/>
                    </a:lnR>
                    <a:lnT w="19050" cap="flat" cmpd="sng" algn="ctr">
                      <a:solidFill>
                        <a:srgbClr val="FF6600"/>
                      </a:solidFill>
                      <a:prstDash val="solid"/>
                      <a:round/>
                      <a:headEnd type="none" w="med" len="med"/>
                      <a:tailEnd type="none" w="med" len="med"/>
                    </a:lnT>
                    <a:lnB w="19050" cap="flat" cmpd="sng" algn="ctr">
                      <a:solidFill>
                        <a:srgbClr val="FF6600"/>
                      </a:solidFill>
                      <a:prstDash val="solid"/>
                      <a:round/>
                      <a:headEnd type="none" w="med" len="med"/>
                      <a:tailEnd type="none" w="med" len="med"/>
                    </a:lnB>
                    <a:solidFill>
                      <a:srgbClr val="FFCC99"/>
                    </a:solidFill>
                  </a:tcPr>
                </a:tc>
              </a:tr>
            </a:tbl>
          </a:graphicData>
        </a:graphic>
      </p:graphicFrame>
      <p:sp>
        <p:nvSpPr>
          <p:cNvPr id="5" name="Rectangle 1"/>
          <p:cNvSpPr>
            <a:spLocks noChangeArrowheads="1"/>
          </p:cNvSpPr>
          <p:nvPr/>
        </p:nvSpPr>
        <p:spPr bwMode="auto">
          <a:xfrm>
            <a:off x="1874838" y="34305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0024964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p:cNvSpPr>
          <p:nvPr>
            <p:ph type="title"/>
          </p:nvPr>
        </p:nvSpPr>
        <p:spPr>
          <a:xfrm>
            <a:off x="1042988" y="836613"/>
            <a:ext cx="7024687" cy="647700"/>
          </a:xfrm>
        </p:spPr>
        <p:txBody>
          <a:bodyPr/>
          <a:lstStyle/>
          <a:p>
            <a:r>
              <a:rPr lang="cs-CZ" sz="2400" b="1" smtClean="0">
                <a:solidFill>
                  <a:schemeClr val="tx1"/>
                </a:solidFill>
              </a:rPr>
              <a:t/>
            </a:r>
            <a:br>
              <a:rPr lang="cs-CZ" sz="2400" b="1" smtClean="0">
                <a:solidFill>
                  <a:schemeClr val="tx1"/>
                </a:solidFill>
              </a:rPr>
            </a:br>
            <a:r>
              <a:rPr lang="cs-CZ" sz="2400" b="1" smtClean="0">
                <a:solidFill>
                  <a:schemeClr val="tx1"/>
                </a:solidFill>
              </a:rPr>
              <a:t>Použité informační zdroje:</a:t>
            </a:r>
          </a:p>
        </p:txBody>
      </p:sp>
      <p:sp>
        <p:nvSpPr>
          <p:cNvPr id="17411" name="Rectangle 3"/>
          <p:cNvSpPr>
            <a:spLocks noGrp="1"/>
          </p:cNvSpPr>
          <p:nvPr>
            <p:ph type="body" idx="1"/>
          </p:nvPr>
        </p:nvSpPr>
        <p:spPr>
          <a:xfrm>
            <a:off x="1042988" y="2324100"/>
            <a:ext cx="7057404" cy="3508375"/>
          </a:xfrm>
        </p:spPr>
        <p:txBody>
          <a:bodyPr/>
          <a:lstStyle/>
          <a:p>
            <a:pPr marL="85725" indent="-15875">
              <a:buFont typeface="Wingdings 2" pitchFamily="18" charset="2"/>
              <a:buNone/>
            </a:pPr>
            <a:r>
              <a:rPr lang="cs-CZ" sz="2000" dirty="0" err="1" smtClean="0"/>
              <a:t>Tajbr</a:t>
            </a:r>
            <a:r>
              <a:rPr lang="cs-CZ" sz="2000" dirty="0" smtClean="0"/>
              <a:t>, V.: </a:t>
            </a:r>
            <a:r>
              <a:rPr lang="cs-CZ" sz="2000" i="1" dirty="0" smtClean="0"/>
              <a:t>Vytápění pro 1. a 2.ročník učebního oboru instalatér. </a:t>
            </a:r>
            <a:r>
              <a:rPr lang="cs-CZ" sz="2000" dirty="0" smtClean="0"/>
              <a:t>Praha: Sobotáles, 2003. ISBN </a:t>
            </a:r>
            <a:r>
              <a:rPr lang="cs-CZ" sz="2000" dirty="0" smtClean="0"/>
              <a:t>80-85920-96-4</a:t>
            </a:r>
          </a:p>
          <a:p>
            <a:pPr marL="85725" indent="-15875">
              <a:buNone/>
            </a:pPr>
            <a:r>
              <a:rPr lang="cs-CZ" sz="2000" dirty="0" err="1"/>
              <a:t>Nestle</a:t>
            </a:r>
            <a:r>
              <a:rPr lang="cs-CZ" sz="2000" dirty="0"/>
              <a:t>, H. a kol. </a:t>
            </a:r>
            <a:r>
              <a:rPr lang="cs-CZ" sz="2000" i="1" dirty="0"/>
              <a:t>Příručka zdravotně technických instalací.</a:t>
            </a:r>
            <a:r>
              <a:rPr lang="cs-CZ" sz="2000" dirty="0"/>
              <a:t> Praha: SOBOTÁLES,  2003. ISBN 80-86706-02-8</a:t>
            </a:r>
          </a:p>
          <a:p>
            <a:pPr marL="85725" indent="-15875">
              <a:buFont typeface="Wingdings 2" pitchFamily="18" charset="2"/>
              <a:buNone/>
            </a:pPr>
            <a:endParaRPr lang="cs-CZ" sz="2000"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667</TotalTime>
  <Words>218</Words>
  <Application>Microsoft Office PowerPoint</Application>
  <PresentationFormat>Předvádění na obrazovce (4:3)</PresentationFormat>
  <Paragraphs>54</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Austin</vt:lpstr>
      <vt:lpstr>Prezentace aplikace PowerPoint</vt:lpstr>
      <vt:lpstr>Výukový materiál</vt:lpstr>
      <vt:lpstr>Prezentace aplikace PowerPoint</vt:lpstr>
      <vt:lpstr>Plynová topidla</vt:lpstr>
      <vt:lpstr>Plynová topidla</vt:lpstr>
      <vt:lpstr>Plynová topidla</vt:lpstr>
      <vt:lpstr>Plynová topidla</vt:lpstr>
      <vt:lpstr>Plynová topidla</vt:lpstr>
      <vt:lpstr>Plynová topidla</vt:lpstr>
      <vt:lpstr>Plynová topidla</vt:lpstr>
      <vt:lpstr>Plynová topidla</vt:lpstr>
      <vt:lpstr>Plynová topidla</vt:lpstr>
      <vt:lpstr>Plynová topidla</vt:lpstr>
      <vt:lpstr> Použité informační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tematického celku</dc:title>
  <dc:creator>koala</dc:creator>
  <cp:lastModifiedBy>Dagmar Poledňáková</cp:lastModifiedBy>
  <cp:revision>67</cp:revision>
  <cp:lastPrinted>2012-07-16T05:40:38Z</cp:lastPrinted>
  <dcterms:created xsi:type="dcterms:W3CDTF">2011-04-17T19:50:20Z</dcterms:created>
  <dcterms:modified xsi:type="dcterms:W3CDTF">2013-05-18T20:28:46Z</dcterms:modified>
</cp:coreProperties>
</file>