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9" r:id="rId2"/>
    <p:sldId id="290" r:id="rId3"/>
    <p:sldId id="256" r:id="rId4"/>
    <p:sldId id="257" r:id="rId5"/>
    <p:sldId id="286" r:id="rId6"/>
    <p:sldId id="258" r:id="rId7"/>
    <p:sldId id="273" r:id="rId8"/>
    <p:sldId id="259" r:id="rId9"/>
    <p:sldId id="274" r:id="rId10"/>
    <p:sldId id="275" r:id="rId11"/>
    <p:sldId id="262" r:id="rId12"/>
    <p:sldId id="276" r:id="rId13"/>
    <p:sldId id="278" r:id="rId14"/>
    <p:sldId id="271" r:id="rId15"/>
    <p:sldId id="272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7" autoAdjust="0"/>
    <p:restoredTop sz="94556" autoAdjust="0"/>
  </p:normalViewPr>
  <p:slideViewPr>
    <p:cSldViewPr>
      <p:cViewPr varScale="1">
        <p:scale>
          <a:sx n="103" d="100"/>
          <a:sy n="103" d="100"/>
        </p:scale>
        <p:origin x="-19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8F859-2DB5-47D9-8693-6C12298E5CD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A4E07-DD61-4B71-814B-3654190F5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A4E07-DD61-4B71-814B-3654190F547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A4E07-DD61-4B71-814B-3654190F547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4/4c/Rosa_arvensis_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d/de/A_06_butterblume_2_wp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6/61/Cardamine_pratensis_Pinksterbloem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//upload.wikimedia.org/wikipedia/commons/8/81/Rununculus_arcis_prysky%C5%99n%C3%ADk_prudk%C3%BD_1.jpg" TargetMode="External"/><Relationship Id="rId7" Type="http://schemas.openxmlformats.org/officeDocument/2006/relationships/hyperlink" Target="//upload.wikimedia.org/wikipedia/commons/6/6e/Labeledstemforposter_copy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f/f4/Leaf_1_web.jpg" TargetMode="External"/><Relationship Id="rId10" Type="http://schemas.openxmlformats.org/officeDocument/2006/relationships/image" Target="../media/image9.png"/><Relationship Id="rId4" Type="http://schemas.openxmlformats.org/officeDocument/2006/relationships/image" Target="../media/image6.jpeg"/><Relationship Id="rId9" Type="http://schemas.openxmlformats.org/officeDocument/2006/relationships/hyperlink" Target="//upload.wikimedia.org/wikipedia/commons/3/30/Cotyledon_(PSF).pn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5/Anemone_ranunculoides_jfg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Illustration_Ranunculus_acris0_cle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4/Anemone_nemorosa_001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1/14/Adonis_vernalis,_Ponidzie,_spring_2007.jpg" TargetMode="External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//upload.wikimedia.org/wikipedia/commons/2/21/Blatouch_bahen%C3%AD.JPG" TargetMode="External"/><Relationship Id="rId7" Type="http://schemas.openxmlformats.org/officeDocument/2006/relationships/hyperlink" Target="//upload.wikimedia.org/wikipedia/commons/0/0c/Pulsatilla_vulgaris_MS_0164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e/e6/Akelei004.jpg" TargetMode="Externa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1/Blackberries_on_bush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6/6a/Illustration_Rosa_canin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d/Malina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2/2a/A_Blume_33_020be_wp1.jpg" TargetMode="External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hyperlink" Target="//upload.wikimedia.org/wikipedia/commons/f/fd/Cydonia_oblonga_-_K%C3%B6hler%E2%80%93s_Medizinal-Pflanzen-049.jpg" TargetMode="External"/><Relationship Id="rId7" Type="http://schemas.openxmlformats.org/officeDocument/2006/relationships/hyperlink" Target="//upload.wikimedia.org/wikipedia/commons/0/01/Nahaufnahme_Pfirsiche_Nordbaden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5.jpeg"/><Relationship Id="rId5" Type="http://schemas.openxmlformats.org/officeDocument/2006/relationships/hyperlink" Target="//upload.wikimedia.org/wikipedia/commons/f/f1/Apricot_blossom_detail1.jpg" TargetMode="External"/><Relationship Id="rId10" Type="http://schemas.openxmlformats.org/officeDocument/2006/relationships/hyperlink" Target="//upload.wikimedia.org/wikipedia/commons/0/04/Slivo%C5%88_%C5%A1vestka,_plum.jpg" TargetMode="External"/><Relationship Id="rId4" Type="http://schemas.openxmlformats.org/officeDocument/2006/relationships/image" Target="../media/image21.jpeg"/><Relationship Id="rId9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2/Lady's_Mantle_Alchemilla_vulgaris_2816px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1/1f/Illustration_Fragaria_vesc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7/Illustration_Potentilla_anserina0.jpg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27.jpeg"/><Relationship Id="rId10" Type="http://schemas.openxmlformats.org/officeDocument/2006/relationships/hyperlink" Target="//upload.wikimedia.org/wikipedia/commons/4/46/Filipendula_ulmaria_kz1.jpg" TargetMode="External"/><Relationship Id="rId4" Type="http://schemas.openxmlformats.org/officeDocument/2006/relationships/hyperlink" Target="//upload.wikimedia.org/wikipedia/commons/2/21/Illustration_Agrimonia_eupatoria0.jpg" TargetMode="External"/><Relationship Id="rId9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8/Capsella_bursa_pastoris_lomme.jpg" TargetMode="External"/><Relationship Id="rId13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12" Type="http://schemas.openxmlformats.org/officeDocument/2006/relationships/hyperlink" Target="//upload.wikimedia.org/wikipedia/commons/6/60/Illustration_Cardamine_pratensis0.jpg" TargetMode="External"/><Relationship Id="rId2" Type="http://schemas.openxmlformats.org/officeDocument/2006/relationships/hyperlink" Target="//upload.wikimedia.org/wikipedia/commons/5/57/Brassica_napus_-_K%C3%B6hler%E2%80%93s_Medizinal-Pflanzen-16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c/Herik_17-10-2005_14.00.04.JPG" TargetMode="External"/><Relationship Id="rId11" Type="http://schemas.openxmlformats.org/officeDocument/2006/relationships/image" Target="../media/image35.jpeg"/><Relationship Id="rId5" Type="http://schemas.openxmlformats.org/officeDocument/2006/relationships/image" Target="../media/image32.jpeg"/><Relationship Id="rId10" Type="http://schemas.openxmlformats.org/officeDocument/2006/relationships/hyperlink" Target="//upload.wikimedia.org/wikipedia/commons/8/84/Thlaspi_arvense2_eF.jpg" TargetMode="External"/><Relationship Id="rId4" Type="http://schemas.openxmlformats.org/officeDocument/2006/relationships/hyperlink" Target="//upload.wikimedia.org/wikipedia/commons/b/b6/Armoracia_rusticana.jpg" TargetMode="External"/><Relationship Id="rId9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8/Wirsingkohl.jpg" TargetMode="External"/><Relationship Id="rId13" Type="http://schemas.openxmlformats.org/officeDocument/2006/relationships/image" Target="../media/image42.jpeg"/><Relationship Id="rId18" Type="http://schemas.openxmlformats.org/officeDocument/2006/relationships/hyperlink" Target="//upload.wikimedia.org/wikipedia/commons/6/6f/Koolrabi_(Brassica_oleracea_convar._acephala_alef._var._gongylodes).jpg" TargetMode="External"/><Relationship Id="rId3" Type="http://schemas.openxmlformats.org/officeDocument/2006/relationships/image" Target="../media/image37.jpeg"/><Relationship Id="rId21" Type="http://schemas.openxmlformats.org/officeDocument/2006/relationships/image" Target="../media/image46.jpeg"/><Relationship Id="rId7" Type="http://schemas.openxmlformats.org/officeDocument/2006/relationships/image" Target="../media/image39.jpeg"/><Relationship Id="rId12" Type="http://schemas.openxmlformats.org/officeDocument/2006/relationships/hyperlink" Target="//upload.wikimedia.org/wikipedia/commons/0/08/Bloemkool.jpg" TargetMode="External"/><Relationship Id="rId17" Type="http://schemas.openxmlformats.org/officeDocument/2006/relationships/image" Target="../media/image44.jpeg"/><Relationship Id="rId2" Type="http://schemas.openxmlformats.org/officeDocument/2006/relationships/hyperlink" Target="//upload.wikimedia.org/wikipedia/commons/7/78/Brassica_oleracea_He.jpg" TargetMode="External"/><Relationship Id="rId16" Type="http://schemas.openxmlformats.org/officeDocument/2006/relationships/hyperlink" Target="//upload.wikimedia.org/wikipedia/commons/0/02/Choux_de_Bruxelles.jpg" TargetMode="External"/><Relationship Id="rId20" Type="http://schemas.openxmlformats.org/officeDocument/2006/relationships/hyperlink" Target="//upload.wikimedia.org/wikipedia/commons/a/ab/ChineseCabba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1/Rode_kool.jpg" TargetMode="External"/><Relationship Id="rId11" Type="http://schemas.openxmlformats.org/officeDocument/2006/relationships/image" Target="../media/image41.jpeg"/><Relationship Id="rId5" Type="http://schemas.openxmlformats.org/officeDocument/2006/relationships/image" Target="../media/image38.jpeg"/><Relationship Id="rId15" Type="http://schemas.openxmlformats.org/officeDocument/2006/relationships/image" Target="../media/image43.jpeg"/><Relationship Id="rId10" Type="http://schemas.openxmlformats.org/officeDocument/2006/relationships/hyperlink" Target="//upload.wikimedia.org/wikipedia/commons/2/20/Boerenkool.jpg" TargetMode="External"/><Relationship Id="rId19" Type="http://schemas.openxmlformats.org/officeDocument/2006/relationships/image" Target="../media/image45.jpeg"/><Relationship Id="rId4" Type="http://schemas.openxmlformats.org/officeDocument/2006/relationships/hyperlink" Target="//upload.wikimedia.org/wikipedia/commons/c/c9/Brassica_oleracea2.jpg" TargetMode="External"/><Relationship Id="rId9" Type="http://schemas.openxmlformats.org/officeDocument/2006/relationships/image" Target="../media/image40.jpeg"/><Relationship Id="rId14" Type="http://schemas.openxmlformats.org/officeDocument/2006/relationships/hyperlink" Target="//upload.wikimedia.org/wikipedia/commons/5/58/Broccoli2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ulsatilla_vulgaris_MS_0164.jpg" TargetMode="External"/><Relationship Id="rId13" Type="http://schemas.openxmlformats.org/officeDocument/2006/relationships/hyperlink" Target="http://cs.wikipedia.org/wiki/Soubor:Cydonia_oblonga_-_K%C3%B6hler%E2%80%93s_Medizinal-Pflanzen-049.jpg" TargetMode="External"/><Relationship Id="rId18" Type="http://schemas.openxmlformats.org/officeDocument/2006/relationships/hyperlink" Target="http://cs.wikipedia.org/wiki/Soubor:Illustration_Fragaria_vesca0.jpg" TargetMode="External"/><Relationship Id="rId26" Type="http://schemas.openxmlformats.org/officeDocument/2006/relationships/hyperlink" Target="http://cs.wikipedia.org/wiki/Soubor:Capsella_bursa_pastoris_lomme.jpg" TargetMode="External"/><Relationship Id="rId3" Type="http://schemas.openxmlformats.org/officeDocument/2006/relationships/hyperlink" Target="http://cs.wikipedia.org/wiki/Soubor:Adonis_vernalis,_Ponidzie,_spring_2007.jpg" TargetMode="External"/><Relationship Id="rId21" Type="http://schemas.openxmlformats.org/officeDocument/2006/relationships/hyperlink" Target="http://cs.wikipedia.org/wiki/Soubor:Lady's_Mantle_Alchemilla_vulgaris_2816px.jpg" TargetMode="External"/><Relationship Id="rId7" Type="http://schemas.openxmlformats.org/officeDocument/2006/relationships/hyperlink" Target="http://cs.wikipedia.org/wiki/Soubor:Akelei004.jpg" TargetMode="External"/><Relationship Id="rId12" Type="http://schemas.openxmlformats.org/officeDocument/2006/relationships/hyperlink" Target="http://cs.wikipedia.org/wiki/Soubor:Blackberries_on_bush.jpg" TargetMode="External"/><Relationship Id="rId17" Type="http://schemas.openxmlformats.org/officeDocument/2006/relationships/hyperlink" Target="http://cs.wikipedia.org/wiki/Soubor:Slivo%C5%88_%C5%A1vestka,_plum.jpg" TargetMode="External"/><Relationship Id="rId25" Type="http://schemas.openxmlformats.org/officeDocument/2006/relationships/hyperlink" Target="http://cs.wikipedia.org/wiki/Soubor:Herik_17-10-2005_14.00.04.JPG" TargetMode="External"/><Relationship Id="rId2" Type="http://schemas.openxmlformats.org/officeDocument/2006/relationships/hyperlink" Target="http://cs.wikipedia.org/wiki/Prysky%C5%99n%C3%ADk_prudk%C3%BD" TargetMode="External"/><Relationship Id="rId16" Type="http://schemas.openxmlformats.org/officeDocument/2006/relationships/hyperlink" Target="http://upload.wikimedia.org/wikipedia/commons/6/65/2._Nectarine_flower,_SC,_Vic,_Aust.jpg?uselang=cs" TargetMode="External"/><Relationship Id="rId20" Type="http://schemas.openxmlformats.org/officeDocument/2006/relationships/hyperlink" Target="http://cs.wikipedia.org/wiki/Soubor:Illustration_Potentilla_anserina0.jpg" TargetMode="External"/><Relationship Id="rId29" Type="http://schemas.openxmlformats.org/officeDocument/2006/relationships/hyperlink" Target="http://cs.wikipedia.org/wiki/Soubor:Brassica_oleracea_H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atouch_bahen%C3%AD.JPG" TargetMode="External"/><Relationship Id="rId11" Type="http://schemas.openxmlformats.org/officeDocument/2006/relationships/hyperlink" Target="http://cs.wikipedia.org/wiki/Soubor:Malina.jpg" TargetMode="External"/><Relationship Id="rId24" Type="http://schemas.openxmlformats.org/officeDocument/2006/relationships/hyperlink" Target="http://cs.wikipedia.org/wiki/Soubor:Armoracia_rusticana.jpg" TargetMode="External"/><Relationship Id="rId5" Type="http://schemas.openxmlformats.org/officeDocument/2006/relationships/hyperlink" Target="http://cs.wikipedia.org/wiki/Soubor:Anemone_ranunculoides_jfg.jpg" TargetMode="External"/><Relationship Id="rId15" Type="http://schemas.openxmlformats.org/officeDocument/2006/relationships/hyperlink" Target="http://commons.wikimedia.org/wiki/File:Nahaufnahme_Pfirsiche_Nordbaden.JPG?uselang=cs" TargetMode="External"/><Relationship Id="rId23" Type="http://schemas.openxmlformats.org/officeDocument/2006/relationships/hyperlink" Target="http://cs.wikipedia.org/wiki/Soubor:Brassica_napus_-_K%C3%B6hler%E2%80%93s_Medizinal-Pflanzen-169.jpg" TargetMode="External"/><Relationship Id="rId28" Type="http://schemas.openxmlformats.org/officeDocument/2006/relationships/hyperlink" Target="http://cs.wikipedia.org/wiki/Soubor:Illustration_Cardamine_pratensis0.jpg" TargetMode="External"/><Relationship Id="rId10" Type="http://schemas.openxmlformats.org/officeDocument/2006/relationships/hyperlink" Target="http://cs.wikipedia.org/wiki/Soubor:A_Blume_33_020be_wp1.jpg" TargetMode="External"/><Relationship Id="rId19" Type="http://schemas.openxmlformats.org/officeDocument/2006/relationships/hyperlink" Target="http://cs.wikipedia.org/wiki/Soubor:Illustration_Agrimonia_eupatoria0.jpg" TargetMode="External"/><Relationship Id="rId4" Type="http://schemas.openxmlformats.org/officeDocument/2006/relationships/hyperlink" Target="http://cs.wikipedia.org/wiki/Soubor:Anemone_nemorosa_001.JPG" TargetMode="External"/><Relationship Id="rId9" Type="http://schemas.openxmlformats.org/officeDocument/2006/relationships/hyperlink" Target="http://cs.wikipedia.org/wiki/Soubor:Illustration_Rosa_canina0.jpg" TargetMode="External"/><Relationship Id="rId14" Type="http://schemas.openxmlformats.org/officeDocument/2006/relationships/hyperlink" Target="http://cs.wikipedia.org/wiki/Soubor:Apricot_blossom_detail1.jpg" TargetMode="External"/><Relationship Id="rId22" Type="http://schemas.openxmlformats.org/officeDocument/2006/relationships/hyperlink" Target="http://cs.wikipedia.org/wiki/Soubor:Filipendula_ulmaria_kz1.jpg" TargetMode="External"/><Relationship Id="rId27" Type="http://schemas.openxmlformats.org/officeDocument/2006/relationships/hyperlink" Target="http://cs.wikipedia.org/wiki/Soubor:Thlaspi_arvense2_eF.jpg" TargetMode="External"/><Relationship Id="rId30" Type="http://schemas.openxmlformats.org/officeDocument/2006/relationships/hyperlink" Target="http://cs.wikipedia.org/wiki/Soubor:Brassica_oleracea2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olrabi_(Brassica_oleracea_convar._acephala_alef._var._gongylodes).jpg" TargetMode="External"/><Relationship Id="rId13" Type="http://schemas.openxmlformats.org/officeDocument/2006/relationships/hyperlink" Target="http://cs.wikipedia.org/wiki/Soubor:Labeledstemforposter_copy.jpg" TargetMode="External"/><Relationship Id="rId3" Type="http://schemas.openxmlformats.org/officeDocument/2006/relationships/hyperlink" Target="http://cs.wikipedia.org/wiki/Soubor:Wirsingkohl.jpg" TargetMode="External"/><Relationship Id="rId7" Type="http://schemas.openxmlformats.org/officeDocument/2006/relationships/hyperlink" Target="http://cs.wikipedia.org/wiki/Soubor:Choux_de_Bruxelles.jpg" TargetMode="External"/><Relationship Id="rId12" Type="http://schemas.openxmlformats.org/officeDocument/2006/relationships/hyperlink" Target="http://cs.wikipedia.org/wiki/Soubor:Leaf_1_web.jpg" TargetMode="External"/><Relationship Id="rId17" Type="http://schemas.openxmlformats.org/officeDocument/2006/relationships/hyperlink" Target="http://cs.wikipedia.org/wiki/Soubor:A_06_butterblume_2_wp.jpg" TargetMode="External"/><Relationship Id="rId2" Type="http://schemas.openxmlformats.org/officeDocument/2006/relationships/hyperlink" Target="http://cs.wikipedia.org/wiki/Soubor:Rode_kool.jpg" TargetMode="External"/><Relationship Id="rId16" Type="http://schemas.openxmlformats.org/officeDocument/2006/relationships/hyperlink" Target="http://cs.wikipedia.org/wiki/Soubor:Cardamine_pratensis_Pinksterbloe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occoli2.jpg" TargetMode="External"/><Relationship Id="rId11" Type="http://schemas.openxmlformats.org/officeDocument/2006/relationships/hyperlink" Target="http://commons.wikimedia.org/wiki/File:Rununculus_arcis_prysky%C5%99n%C3%ADk_prudk%C3%BD_1.jpg" TargetMode="External"/><Relationship Id="rId5" Type="http://schemas.openxmlformats.org/officeDocument/2006/relationships/hyperlink" Target="http://cs.wikipedia.org/wiki/Soubor:Bloemkool.jpg" TargetMode="External"/><Relationship Id="rId15" Type="http://schemas.openxmlformats.org/officeDocument/2006/relationships/hyperlink" Target="http://cs.wikipedia.org/wiki/Soubor:Rosa_arvensis_1.jpg" TargetMode="External"/><Relationship Id="rId10" Type="http://schemas.openxmlformats.org/officeDocument/2006/relationships/hyperlink" Target="http://upload.wikimedia.org/wikipedia/commons/3/37/Witlof_wortels_.jpg?uselang=cs" TargetMode="External"/><Relationship Id="rId4" Type="http://schemas.openxmlformats.org/officeDocument/2006/relationships/hyperlink" Target="http://cs.wikipedia.org/wiki/Soubor:Boerenkool.jpg" TargetMode="External"/><Relationship Id="rId9" Type="http://schemas.openxmlformats.org/officeDocument/2006/relationships/hyperlink" Target="http://cs.wikipedia.org/wiki/Soubor:ChineseCabbage.jpg" TargetMode="External"/><Relationship Id="rId14" Type="http://schemas.openxmlformats.org/officeDocument/2006/relationships/hyperlink" Target="http://cs.wikipedia.org/wiki/Soubor:Cotyledon_(PSF)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VY_32_INOVACE_XII_2_17_ROSTLINY DVOUDĚLOŽNÉ 1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17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77686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znaků dvouděložných rostlin, rostliny z čeledí pryskyřníkovité, růžovité, brukvovité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znaky dvouděložných rostlin, uvede zástupce čeledí pryskyřníkovité, růžovité, brukvovité, dokáže  popsat základní znaky a rostliny správně určí i zařadí do systému.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dvouděložné rostliny, kořen hlavní a kořeny vedlejší, žilnatina síťnatá, svazky cévní v kruhu, pět nebo čtyři květní lístky, dvě dělohy, růžovité, pryskyřníkovité, brukvovité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základními znaky dvouděložných rostlin, uvede příklady rostlin čeledi růžovité, čeledi pryskyřníkovité a čeledi brukvovité.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/>
              <a:t>R</a:t>
            </a:r>
            <a:r>
              <a:rPr lang="cs-CZ" b="1" dirty="0" smtClean="0"/>
              <a:t>ostliny dvouděložné 1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Krytosemenné rostliny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2530" name="Picture 2" descr="Soubor:Rosa arvensis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7830" t="14751" r="1935" b="9650"/>
          <a:stretch>
            <a:fillRect/>
          </a:stretch>
        </p:blipFill>
        <p:spPr bwMode="auto">
          <a:xfrm>
            <a:off x="3923928" y="4595011"/>
            <a:ext cx="2483768" cy="2262989"/>
          </a:xfrm>
          <a:prstGeom prst="rect">
            <a:avLst/>
          </a:prstGeom>
          <a:noFill/>
        </p:spPr>
      </p:pic>
      <p:pic>
        <p:nvPicPr>
          <p:cNvPr id="22532" name="Picture 4" descr="Soubor:Cardamine pratensis Pinksterbloe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979" t="2524" r="30369" b="24833"/>
          <a:stretch>
            <a:fillRect/>
          </a:stretch>
        </p:blipFill>
        <p:spPr bwMode="auto">
          <a:xfrm>
            <a:off x="7380312" y="3781820"/>
            <a:ext cx="1763688" cy="3076179"/>
          </a:xfrm>
          <a:prstGeom prst="rect">
            <a:avLst/>
          </a:prstGeom>
          <a:noFill/>
        </p:spPr>
      </p:pic>
      <p:pic>
        <p:nvPicPr>
          <p:cNvPr id="22534" name="Picture 6" descr="Soubor:A 06 butterblume 2 w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538082"/>
            <a:ext cx="2555776" cy="23199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88840"/>
            <a:ext cx="326185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semenu dvě dělohy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36912"/>
            <a:ext cx="4748351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kořen hlavní a kořeny postranní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248196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žilnatina síťnatá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77072"/>
            <a:ext cx="4946611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cévní svazky uspořádané v kruhu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869160"/>
            <a:ext cx="40188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pět nebo čtyři květní lístky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636912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356992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77072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941168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8914" name="Picture 2" descr="http://upload.wikimedia.org/wikipedia/commons/3/37/Witlof_wortels_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628800"/>
            <a:ext cx="1524098" cy="2384932"/>
          </a:xfrm>
          <a:prstGeom prst="rect">
            <a:avLst/>
          </a:prstGeom>
          <a:noFill/>
        </p:spPr>
      </p:pic>
      <p:pic>
        <p:nvPicPr>
          <p:cNvPr id="38916" name="Picture 4" descr="File:Rununculus arcis pryskyřník prudký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149080"/>
            <a:ext cx="2664296" cy="1884990"/>
          </a:xfrm>
          <a:prstGeom prst="rect">
            <a:avLst/>
          </a:prstGeom>
          <a:noFill/>
        </p:spPr>
      </p:pic>
      <p:pic>
        <p:nvPicPr>
          <p:cNvPr id="38918" name="Picture 6" descr="Soubor:Leaf 1 we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700808"/>
            <a:ext cx="2952328" cy="2214246"/>
          </a:xfrm>
          <a:prstGeom prst="rect">
            <a:avLst/>
          </a:prstGeom>
          <a:noFill/>
        </p:spPr>
      </p:pic>
      <p:pic>
        <p:nvPicPr>
          <p:cNvPr id="38920" name="Picture 8" descr="Soubor:Labeledstemforposter cop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005064"/>
            <a:ext cx="2600104" cy="2060848"/>
          </a:xfrm>
          <a:prstGeom prst="rect">
            <a:avLst/>
          </a:prstGeom>
          <a:noFill/>
        </p:spPr>
      </p:pic>
      <p:pic>
        <p:nvPicPr>
          <p:cNvPr id="38922" name="Picture 10" descr="Soubor:Cotyledon (PSF)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772816"/>
            <a:ext cx="1362177" cy="41490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27584" y="2708920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772816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772816"/>
            <a:ext cx="3600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4293096"/>
            <a:ext cx="34015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445224"/>
            <a:ext cx="36004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5362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2074897" cy="3257107"/>
          </a:xfrm>
          <a:prstGeom prst="rect">
            <a:avLst/>
          </a:prstGeom>
          <a:noFill/>
        </p:spPr>
      </p:pic>
      <p:pic>
        <p:nvPicPr>
          <p:cNvPr id="15364" name="Picture 4" descr="Soubor:Adonis vernalis, Ponidzie, spring 2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0080" t="13860" r="5921" b="6761"/>
          <a:stretch>
            <a:fillRect/>
          </a:stretch>
        </p:blipFill>
        <p:spPr bwMode="auto">
          <a:xfrm>
            <a:off x="6300192" y="2420888"/>
            <a:ext cx="2285968" cy="2880320"/>
          </a:xfrm>
          <a:prstGeom prst="rect">
            <a:avLst/>
          </a:prstGeom>
          <a:noFill/>
        </p:spPr>
      </p:pic>
      <p:pic>
        <p:nvPicPr>
          <p:cNvPr id="15366" name="Picture 6" descr="Soubor:Anemone nemorosa 0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12672" y="4149080"/>
            <a:ext cx="2843504" cy="1890932"/>
          </a:xfrm>
          <a:prstGeom prst="rect">
            <a:avLst/>
          </a:prstGeom>
          <a:noFill/>
        </p:spPr>
      </p:pic>
      <p:pic>
        <p:nvPicPr>
          <p:cNvPr id="15368" name="Picture 8" descr="Soubor:Anemone ranunculoides jfg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7305" t="12439" r="5034" b="10851"/>
          <a:stretch>
            <a:fillRect/>
          </a:stretch>
        </p:blipFill>
        <p:spPr bwMode="auto">
          <a:xfrm>
            <a:off x="3059832" y="1700808"/>
            <a:ext cx="1401237" cy="14401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3568" y="5085184"/>
            <a:ext cx="2411429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pryskyřník prudký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5301208"/>
            <a:ext cx="2160240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hlaváček jarní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3717032"/>
            <a:ext cx="1848135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sasanka hajní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772816"/>
            <a:ext cx="312483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sasanka pryskyřníkovitá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0722" name="Picture 2" descr="Soubor:Blatouch bahení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955" t="7819" b="8774"/>
          <a:stretch>
            <a:fillRect/>
          </a:stretch>
        </p:blipFill>
        <p:spPr bwMode="auto">
          <a:xfrm>
            <a:off x="611560" y="1700808"/>
            <a:ext cx="3960440" cy="2526853"/>
          </a:xfrm>
          <a:prstGeom prst="rect">
            <a:avLst/>
          </a:prstGeom>
          <a:noFill/>
        </p:spPr>
      </p:pic>
      <p:pic>
        <p:nvPicPr>
          <p:cNvPr id="30724" name="Picture 4" descr="Soubor:Akelei00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1700808"/>
            <a:ext cx="2784309" cy="2088232"/>
          </a:xfrm>
          <a:prstGeom prst="rect">
            <a:avLst/>
          </a:prstGeom>
          <a:noFill/>
        </p:spPr>
      </p:pic>
      <p:pic>
        <p:nvPicPr>
          <p:cNvPr id="30726" name="Picture 6" descr="Soubor:Pulsatilla vulgaris MS 0164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933056"/>
            <a:ext cx="1800200" cy="27003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4221088"/>
            <a:ext cx="2365263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blatouch bahenní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5445224"/>
            <a:ext cx="2173928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koniklec obecný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3789040"/>
            <a:ext cx="101822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orlíček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Růžovité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4338" name="Picture 2" descr="Soubor:Illustration Rosa canin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1759434" cy="31036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4340" name="Picture 4" descr="Soubor:A Blume 33 020be wp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149080"/>
            <a:ext cx="2592288" cy="1949089"/>
          </a:xfrm>
          <a:prstGeom prst="rect">
            <a:avLst/>
          </a:prstGeom>
          <a:noFill/>
        </p:spPr>
      </p:pic>
      <p:pic>
        <p:nvPicPr>
          <p:cNvPr id="14342" name="Picture 6" descr="Soubor:Malin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933056"/>
            <a:ext cx="3095939" cy="2062670"/>
          </a:xfrm>
          <a:prstGeom prst="rect">
            <a:avLst/>
          </a:prstGeom>
          <a:noFill/>
        </p:spPr>
      </p:pic>
      <p:pic>
        <p:nvPicPr>
          <p:cNvPr id="14344" name="Picture 8" descr="Soubor:Blackberries on bush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1556792"/>
            <a:ext cx="2275617" cy="225286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4797152"/>
            <a:ext cx="1716432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růže šípková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3501008"/>
            <a:ext cx="2374111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ostružiník maliník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1700808"/>
            <a:ext cx="2683235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ostružiník </a:t>
            </a:r>
            <a:r>
              <a:rPr lang="cs-CZ" sz="2400" dirty="0" err="1" smtClean="0">
                <a:solidFill>
                  <a:schemeClr val="bg1"/>
                </a:solidFill>
              </a:rPr>
              <a:t>ostružiník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Růžovité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10" descr="Soubor:Cydonia oblonga - Köhler–s Medizinal-Pflanzen-04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484784"/>
            <a:ext cx="2016224" cy="276195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3794" name="Picture 2" descr="Soubor:Apricot blossom detail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1628800"/>
            <a:ext cx="2088232" cy="2784309"/>
          </a:xfrm>
          <a:prstGeom prst="rect">
            <a:avLst/>
          </a:prstGeom>
          <a:noFill/>
        </p:spPr>
      </p:pic>
      <p:pic>
        <p:nvPicPr>
          <p:cNvPr id="33796" name="Picture 4" descr="File:Nahaufnahme Pfirsiche Nordbade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3741036"/>
            <a:ext cx="1944216" cy="2592288"/>
          </a:xfrm>
          <a:prstGeom prst="rect">
            <a:avLst/>
          </a:prstGeom>
          <a:noFill/>
        </p:spPr>
      </p:pic>
      <p:pic>
        <p:nvPicPr>
          <p:cNvPr id="33798" name="Picture 6" descr="http://upload.wikimedia.org/wikipedia/commons/6/65/2._Nectarine_flower%2C_SC%2C_Vic%2C_Aust.jpg?uselang=cs"/>
          <p:cNvPicPr>
            <a:picLocks noChangeAspect="1" noChangeArrowheads="1"/>
          </p:cNvPicPr>
          <p:nvPr/>
        </p:nvPicPr>
        <p:blipFill>
          <a:blip r:embed="rId9" cstate="print"/>
          <a:srcRect l="22360" t="7560" r="27241"/>
          <a:stretch>
            <a:fillRect/>
          </a:stretch>
        </p:blipFill>
        <p:spPr bwMode="auto">
          <a:xfrm>
            <a:off x="2915816" y="4365104"/>
            <a:ext cx="1579502" cy="1931368"/>
          </a:xfrm>
          <a:prstGeom prst="rect">
            <a:avLst/>
          </a:prstGeom>
          <a:noFill/>
        </p:spPr>
      </p:pic>
      <p:pic>
        <p:nvPicPr>
          <p:cNvPr id="33800" name="Picture 8" descr="Soubor:Slivoň švestka, plum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3528" y="5085184"/>
            <a:ext cx="2257125" cy="15038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627784" y="1556792"/>
            <a:ext cx="1195777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kdouloň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3933056"/>
            <a:ext cx="1331005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broskvoň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653136"/>
            <a:ext cx="1091581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švestka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4365104"/>
            <a:ext cx="1296702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meruňka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Růžovité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Soubor:Illustration Fragaria vesc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72816"/>
            <a:ext cx="1923270" cy="29691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8" name="Picture 4" descr="Soubor:Illustration Agrimonia eupatori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700808"/>
            <a:ext cx="1619038" cy="26642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0" name="Picture 6" descr="Soubor:Illustration Potentilla anserina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7744" y="3429000"/>
            <a:ext cx="1728192" cy="287871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2" name="Picture 8" descr="Soubor:Lady's Mantle Alchemilla vulgaris 2816px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1484784"/>
            <a:ext cx="1920213" cy="14401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34" name="Picture 10" descr="Soubor:Filipendula ulmaria kz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3717032"/>
            <a:ext cx="1714397" cy="275314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051720" y="1844824"/>
            <a:ext cx="2235612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jahodník obecný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517232"/>
            <a:ext cx="1776448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mochna husí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4365104"/>
            <a:ext cx="1890133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řepík lékařský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924944"/>
            <a:ext cx="1371914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kontryhel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5517232"/>
            <a:ext cx="2222019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tužebník jilmový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Brukvovité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5362" name="Picture 2" descr="Soubor:Brassica napus - Köhler–s Medizinal-Pflanzen-16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152929" cy="264837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pic>
        <p:nvPicPr>
          <p:cNvPr id="15364" name="Picture 4" descr="Soubor:Armoracia rustica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700808"/>
            <a:ext cx="1440160" cy="1920213"/>
          </a:xfrm>
          <a:prstGeom prst="rect">
            <a:avLst/>
          </a:prstGeom>
          <a:noFill/>
        </p:spPr>
      </p:pic>
      <p:pic>
        <p:nvPicPr>
          <p:cNvPr id="15366" name="Picture 6" descr="Soubor:Herik 17-10-2005 14.00.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2132856"/>
            <a:ext cx="2112235" cy="1584176"/>
          </a:xfrm>
          <a:prstGeom prst="rect">
            <a:avLst/>
          </a:prstGeom>
          <a:noFill/>
        </p:spPr>
      </p:pic>
      <p:pic>
        <p:nvPicPr>
          <p:cNvPr id="15368" name="Picture 8" descr="Soubor:Capsella bursa pastoris lomm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59832" y="4221088"/>
            <a:ext cx="1532244" cy="227181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pic>
        <p:nvPicPr>
          <p:cNvPr id="15370" name="Picture 10" descr="Soubor:Thlaspi arvense2 eF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3789040"/>
            <a:ext cx="1501811" cy="2204864"/>
          </a:xfrm>
          <a:prstGeom prst="rect">
            <a:avLst/>
          </a:prstGeom>
          <a:noFill/>
        </p:spPr>
      </p:pic>
      <p:pic>
        <p:nvPicPr>
          <p:cNvPr id="15372" name="Picture 12" descr="Soubor:Illustration Cardamine pratensis0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92280" y="2708920"/>
            <a:ext cx="1440160" cy="236993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251520" y="4437112"/>
            <a:ext cx="261770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brukev řepka olejka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1700808"/>
            <a:ext cx="173175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hořčice rolní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5661248"/>
            <a:ext cx="3125279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kokoška pastuší tobolka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949280"/>
            <a:ext cx="177741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penízek rolní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1844824"/>
            <a:ext cx="155600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křen selský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5085184"/>
            <a:ext cx="191988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řeřišnice luční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Brukvovité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6866" name="Picture 2" descr="Soubor:Brassica oleracea H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261" r="5435" b="17391"/>
          <a:stretch>
            <a:fillRect/>
          </a:stretch>
        </p:blipFill>
        <p:spPr bwMode="auto">
          <a:xfrm>
            <a:off x="3275856" y="3140968"/>
            <a:ext cx="2016224" cy="1368152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</p:pic>
      <p:pic>
        <p:nvPicPr>
          <p:cNvPr id="36868" name="Picture 4" descr="Soubor:Brassica oleracea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628800"/>
            <a:ext cx="1512167" cy="1189122"/>
          </a:xfrm>
          <a:prstGeom prst="rect">
            <a:avLst/>
          </a:prstGeom>
          <a:noFill/>
        </p:spPr>
      </p:pic>
      <p:pic>
        <p:nvPicPr>
          <p:cNvPr id="36870" name="Picture 6" descr="Soubor:Rode koo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b="31326"/>
          <a:stretch>
            <a:fillRect/>
          </a:stretch>
        </p:blipFill>
        <p:spPr bwMode="auto">
          <a:xfrm>
            <a:off x="6372200" y="3284984"/>
            <a:ext cx="1950214" cy="936103"/>
          </a:xfrm>
          <a:prstGeom prst="rect">
            <a:avLst/>
          </a:prstGeom>
          <a:noFill/>
        </p:spPr>
      </p:pic>
      <p:pic>
        <p:nvPicPr>
          <p:cNvPr id="36872" name="Picture 8" descr="Soubor:Wirsingkoh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1772816"/>
            <a:ext cx="1656184" cy="1351987"/>
          </a:xfrm>
          <a:prstGeom prst="rect">
            <a:avLst/>
          </a:prstGeom>
          <a:noFill/>
        </p:spPr>
      </p:pic>
      <p:pic>
        <p:nvPicPr>
          <p:cNvPr id="36874" name="Picture 10" descr="Soubor:Boerenkoo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04248" y="4365104"/>
            <a:ext cx="1512168" cy="1444746"/>
          </a:xfrm>
          <a:prstGeom prst="rect">
            <a:avLst/>
          </a:prstGeom>
          <a:noFill/>
        </p:spPr>
      </p:pic>
      <p:pic>
        <p:nvPicPr>
          <p:cNvPr id="36876" name="Picture 12" descr="Soubor:Bloemkool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860032" y="4869160"/>
            <a:ext cx="1656184" cy="1242138"/>
          </a:xfrm>
          <a:prstGeom prst="rect">
            <a:avLst/>
          </a:prstGeom>
          <a:noFill/>
        </p:spPr>
      </p:pic>
      <p:pic>
        <p:nvPicPr>
          <p:cNvPr id="36880" name="Picture 16" descr="Soubor:Broccoli2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843808" y="4797152"/>
            <a:ext cx="1704189" cy="1278142"/>
          </a:xfrm>
          <a:prstGeom prst="rect">
            <a:avLst/>
          </a:prstGeom>
          <a:noFill/>
        </p:spPr>
      </p:pic>
      <p:pic>
        <p:nvPicPr>
          <p:cNvPr id="36882" name="Picture 18" descr="Soubor:Choux de Bruxelles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55576" y="4509120"/>
            <a:ext cx="1800200" cy="1350150"/>
          </a:xfrm>
          <a:prstGeom prst="rect">
            <a:avLst/>
          </a:prstGeom>
          <a:noFill/>
        </p:spPr>
      </p:pic>
      <p:pic>
        <p:nvPicPr>
          <p:cNvPr id="36884" name="Picture 20" descr="Soubor:Koolrabi (Brassica oleracea convar. acephala alef. var. gongylodes).jp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971600" y="2780928"/>
            <a:ext cx="1510516" cy="1457004"/>
          </a:xfrm>
          <a:prstGeom prst="rect">
            <a:avLst/>
          </a:prstGeom>
          <a:noFill/>
        </p:spPr>
      </p:pic>
      <p:pic>
        <p:nvPicPr>
          <p:cNvPr id="36886" name="Picture 22" descr="Soubor:ChineseCabbage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2123728" y="1628800"/>
            <a:ext cx="1603386" cy="1038995"/>
          </a:xfrm>
          <a:prstGeom prst="rect">
            <a:avLst/>
          </a:prstGeom>
          <a:noFill/>
        </p:spPr>
      </p:pic>
      <p:cxnSp>
        <p:nvCxnSpPr>
          <p:cNvPr id="19" name="Přímá spojovací šipka 18"/>
          <p:cNvCxnSpPr>
            <a:stCxn id="36866" idx="3"/>
          </p:cNvCxnSpPr>
          <p:nvPr/>
        </p:nvCxnSpPr>
        <p:spPr>
          <a:xfrm flipV="1">
            <a:off x="5292080" y="2996952"/>
            <a:ext cx="1080120" cy="82809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5292080" y="3933056"/>
            <a:ext cx="1080120" cy="14401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5004048" y="2780928"/>
            <a:ext cx="72008" cy="36004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3347864" y="2636912"/>
            <a:ext cx="432048" cy="50405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2483768" y="3717032"/>
            <a:ext cx="792088" cy="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2555776" y="4005064"/>
            <a:ext cx="720080" cy="64807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36866" idx="2"/>
          </p:cNvCxnSpPr>
          <p:nvPr/>
        </p:nvCxnSpPr>
        <p:spPr>
          <a:xfrm flipH="1">
            <a:off x="3995936" y="4509120"/>
            <a:ext cx="288032" cy="28803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5076056" y="4509120"/>
            <a:ext cx="144016" cy="36004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5292080" y="4221088"/>
            <a:ext cx="1512168" cy="36004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6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6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36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Brukvovité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3501008"/>
            <a:ext cx="175490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brukev zelná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204864"/>
            <a:ext cx="228344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zelí hlávkové bílé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3212976"/>
            <a:ext cx="28803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zelí hlávkové červené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437112"/>
            <a:ext cx="238571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kapusta růžičková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4077072"/>
            <a:ext cx="2345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kapusta kadeřavá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4725144"/>
            <a:ext cx="99854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květák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5085184"/>
            <a:ext cx="132671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brokolice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2564904"/>
            <a:ext cx="142936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zelí čínské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501008"/>
            <a:ext cx="134011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kedluben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2492896"/>
            <a:ext cx="230845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kapusta hlávková</a:t>
            </a:r>
            <a:endParaRPr lang="cs-CZ" sz="2400" dirty="0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4788024" y="2708920"/>
            <a:ext cx="0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endCxn id="13" idx="1"/>
          </p:cNvCxnSpPr>
          <p:nvPr/>
        </p:nvCxnSpPr>
        <p:spPr>
          <a:xfrm flipV="1">
            <a:off x="5076056" y="2723729"/>
            <a:ext cx="1152128" cy="77727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4" idx="3"/>
            <a:endCxn id="6" idx="1"/>
          </p:cNvCxnSpPr>
          <p:nvPr/>
        </p:nvCxnSpPr>
        <p:spPr>
          <a:xfrm flipV="1">
            <a:off x="5318792" y="3443809"/>
            <a:ext cx="549352" cy="2880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endCxn id="8" idx="1"/>
          </p:cNvCxnSpPr>
          <p:nvPr/>
        </p:nvCxnSpPr>
        <p:spPr>
          <a:xfrm>
            <a:off x="5220072" y="3933056"/>
            <a:ext cx="936104" cy="37484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5004048" y="3933056"/>
            <a:ext cx="864096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4499992" y="3933056"/>
            <a:ext cx="1927" cy="112251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3419872" y="4005064"/>
            <a:ext cx="648072" cy="5760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4" idx="1"/>
            <a:endCxn id="12" idx="3"/>
          </p:cNvCxnSpPr>
          <p:nvPr/>
        </p:nvCxnSpPr>
        <p:spPr>
          <a:xfrm flipH="1">
            <a:off x="2887774" y="3731841"/>
            <a:ext cx="676114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endCxn id="11" idx="3"/>
          </p:cNvCxnSpPr>
          <p:nvPr/>
        </p:nvCxnSpPr>
        <p:spPr>
          <a:xfrm flipH="1" flipV="1">
            <a:off x="3121046" y="2795737"/>
            <a:ext cx="874890" cy="70527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znaky dvouděložných rostlin: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které čeledi řadíme růži šípkovou?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které čeledi řadíme pryskyřník prudký?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které čeledi patří brukev zelná?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4094647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kořen hlavní a kořeny postranní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204864"/>
            <a:ext cx="2824106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semenu dvě dělohy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780928"/>
            <a:ext cx="2154821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žilnatina síťnatá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563888" y="2780928"/>
            <a:ext cx="4265014" cy="4616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/>
              <a:t>cévní svazky uspořádané v kruhu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763688" y="3356992"/>
            <a:ext cx="3469027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/>
              <a:t>pět nebo čtyři květní lístky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861048"/>
            <a:ext cx="119276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růžovité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869160"/>
            <a:ext cx="208377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pryskyřníkovité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445224"/>
            <a:ext cx="151560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brukvovité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Zdroje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http://cs.wikipedia.org/wiki/Prysky%C5%99n%C3%ADk_prudk%C3%BD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http://cs.wikipedia.org/wiki/Soubor:Adonis_vernalis,_Ponidzie,_spring_2007.jpg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http://cs.wikipedia.org/wiki/Soubor:Anemone_nemorosa_001.JPG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http://cs.wikipedia.org/wiki/Soubor:Anemone_ranunculoides_jfg.jpg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http://cs.wikipedia.org/wiki/Soubor:Blatouch_bahen%C3%AD.JPG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http://cs.wikipedia.org/wiki/Soubor:Akelei004.jpg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http://cs.wikipedia.org/wiki/Soubor:Pulsatilla_vulgaris_MS_0164.jpg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http://cs.wikipedia.org/wiki/Soubor:Illustration_Rosa_canina0.jpg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http://cs.wikipedia.org/wiki/Soubor:A_Blume_33_020be_wp1.jpg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http://cs.wikipedia.org/wiki/Soubor:Malina.jpg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http://cs.wikipedia.org/wiki/Soubor:Blackberries_on_bush.jpg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http://cs.wikipedia.org/wiki/Soubor:Cydonia_oblonga_-_K%C3%B6hler%E2%80%93s_Medizinal-Pflanzen-049.jpg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http://cs.wikipedia.org/wiki/Soubor:Apricot_blossom_detail1.jpg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http://commons.wikimedia.org/wiki/File:Nahaufnahme_Pfirsiche_Nordbaden.JPG?uselang=cs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http://upload.wikimedia.org/wikipedia/commons/6/65/2._Nectarine_flower%2C_SC%2C_Vic%2C_Aust.jpg?uselang=cs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http://cs.wikipedia.org/wiki/Soubor:Slivo%C5%88_%C5%A1vestka,_plum.jpg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http://cs.wikipedia.org/wiki/Soubor:Illustration_Fragaria_vesca0.jpg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http://cs.wikipedia.org/wiki/Soubor:Illustration_Agrimonia_eupatoria0.jpg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http://cs.wikipedia.org/wiki/Soubor:Illustration_Potentilla_anserina0.jpg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http://cs.wikipedia.org/wiki/Soubor:Lady%27s_Mantle_Alchemilla_vulgaris_2816px.jpg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http://cs.wikipedia.org/wiki/Soubor:Filipendula_ulmaria_kz1.jpg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http://cs.wikipedia.org/wiki/Soubor:Brassica_napus_-_K%C3%B6hler%E2%80%93s_Medizinal-Pflanzen-169.jpg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http://cs.wikipedia.org/wiki/Soubor:Armoracia_rusticana.jpg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http://cs.wikipedia.org/wiki/Soubor:Herik_17-10-2005_14.00.04.JPG</a:t>
            </a:r>
            <a:endParaRPr lang="cs-CZ" dirty="0" smtClean="0"/>
          </a:p>
          <a:p>
            <a:r>
              <a:rPr lang="cs-CZ" dirty="0" smtClean="0">
                <a:hlinkClick r:id="rId26"/>
              </a:rPr>
              <a:t>http://cs.wikipedia.org/wiki/Soubor:Capsella_bursa_pastoris_lomme.jpg</a:t>
            </a:r>
            <a:endParaRPr lang="cs-CZ" dirty="0" smtClean="0"/>
          </a:p>
          <a:p>
            <a:r>
              <a:rPr lang="cs-CZ" dirty="0" smtClean="0">
                <a:hlinkClick r:id="rId27"/>
              </a:rPr>
              <a:t>http://cs.wikipedia.org/wiki/Soubor:Thlaspi_arvense2_eF.jpg</a:t>
            </a:r>
            <a:endParaRPr lang="cs-CZ" dirty="0" smtClean="0"/>
          </a:p>
          <a:p>
            <a:r>
              <a:rPr lang="cs-CZ" dirty="0" smtClean="0">
                <a:hlinkClick r:id="rId28"/>
              </a:rPr>
              <a:t>http://cs.wikipedia.org/wiki/Soubor:Illustration_Cardamine_pratensis0.jpg</a:t>
            </a:r>
            <a:endParaRPr lang="cs-CZ" dirty="0" smtClean="0"/>
          </a:p>
          <a:p>
            <a:r>
              <a:rPr lang="cs-CZ" dirty="0" smtClean="0">
                <a:hlinkClick r:id="rId29"/>
              </a:rPr>
              <a:t>http://cs.wikipedia.org/wiki/Soubor:Brassica_oleracea_He.jpg</a:t>
            </a:r>
            <a:endParaRPr lang="cs-CZ" dirty="0" smtClean="0"/>
          </a:p>
          <a:p>
            <a:r>
              <a:rPr lang="cs-CZ" dirty="0" smtClean="0">
                <a:hlinkClick r:id="rId30"/>
              </a:rPr>
              <a:t>http://cs.wikipedia.org/wiki/Soubor:Brassica_oleracea2.jpg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Zdroje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http://cs.wikipedia.org/wiki/Soubor:Rode_kool.jpg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http://cs.wikipedia.org/wiki/Soubor:Wirsingkohl.jpg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http://cs.wikipedia.org/wiki/Soubor:Boerenkool.jpg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http://cs.wikipedia.org/wiki/Soubor:Bloemkool.jpg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http://cs.wikipedia.org/wiki/Soubor:Broccoli2.jpg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http://cs.wikipedia.org/wiki/Soubor:Choux_de_Bruxelles.jpg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http://cs.wikipedia.org/wiki/Soubor:Koolrabi_(Brassica_oleracea_convar._acephala_alef._var._gongylodes).jpg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http://cs.wikipedia.org/wiki/Soubor:ChineseCabbage.jpg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http://upload.wikimedia.org/wikipedia/commons/3/37/Witlof_wortels_.jpg?uselang=cs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http://commons.wikimedia.org/wiki/File:Rununculus_arcis_prysky%C5%99n%C3%ADk_prudk%C3%BD_1.jpg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http://cs.wikipedia.org/wiki/Soubor:Leaf_1_web.jpg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http://cs.wikipedia.org/wiki/Soubor:Labeledstemforposter_copy.jpg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http://cs.wikipedia.org/wiki/Soubor:Cotyledon_(PSF).png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http://cs.wikipedia.org/wiki/Soubor:Rosa_arvensis_1.jpg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http://cs.wikipedia.org/wiki/Soubor:Cardamine_pratensis_Pinksterbloem.jpg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http://cs.wikipedia.org/wiki/Soubor:A_06_butterblume_2_wp.jpg</a:t>
            </a:r>
            <a:endParaRPr lang="cs-CZ" dirty="0" smtClean="0"/>
          </a:p>
          <a:p>
            <a:r>
              <a:rPr lang="cs-CZ" dirty="0" smtClean="0"/>
              <a:t>d</a:t>
            </a:r>
            <a:r>
              <a:rPr lang="cs-CZ" smtClean="0"/>
              <a:t>atum použití obrázků 9.5.2013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404</Words>
  <Application>Microsoft Office PowerPoint</Application>
  <PresentationFormat>Předvádění na obrazovce (4:3)</PresentationFormat>
  <Paragraphs>202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Rostliny dvouděložné 1</vt:lpstr>
      <vt:lpstr>Znaky</vt:lpstr>
      <vt:lpstr>Znaky</vt:lpstr>
      <vt:lpstr>Pryskyřníkovité</vt:lpstr>
      <vt:lpstr>Pryskyřníkovité</vt:lpstr>
      <vt:lpstr>Růžovité</vt:lpstr>
      <vt:lpstr>Růžovité</vt:lpstr>
      <vt:lpstr>Růžovité</vt:lpstr>
      <vt:lpstr>Brukvovité</vt:lpstr>
      <vt:lpstr>Brukvovité</vt:lpstr>
      <vt:lpstr>Brukvovité</vt:lpstr>
      <vt:lpstr>Otázky</vt:lpstr>
      <vt:lpstr>Zdroje 1</vt:lpstr>
      <vt:lpstr>Zdroje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dvouděložné</dc:title>
  <dc:creator>Kateřina</dc:creator>
  <cp:lastModifiedBy>Kateřina</cp:lastModifiedBy>
  <cp:revision>36</cp:revision>
  <dcterms:created xsi:type="dcterms:W3CDTF">2013-05-12T13:43:13Z</dcterms:created>
  <dcterms:modified xsi:type="dcterms:W3CDTF">2013-05-27T19:00:18Z</dcterms:modified>
</cp:coreProperties>
</file>