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Lucka\Pictures\loga_celek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0647" y="6104994"/>
            <a:ext cx="4488901" cy="728179"/>
          </a:xfrm>
          <a:prstGeom prst="rect">
            <a:avLst/>
          </a:prstGeom>
          <a:noFill/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425997" y="1844824"/>
            <a:ext cx="8458200" cy="2520280"/>
          </a:xfrm>
          <a:prstGeom prst="rect">
            <a:avLst/>
          </a:prstGeom>
        </p:spPr>
        <p:txBody>
          <a:bodyPr vert="horz" anchor="b">
            <a:normAutofit fontScale="9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400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Název školy: </a:t>
            </a:r>
            <a:r>
              <a:rPr lang="cs-CZ" sz="2800" dirty="0" err="1" smtClean="0"/>
              <a:t>zŠ</a:t>
            </a:r>
            <a:r>
              <a:rPr lang="cs-CZ" sz="2800" dirty="0" smtClean="0"/>
              <a:t> a </a:t>
            </a:r>
            <a:r>
              <a:rPr lang="cs-CZ" sz="2800" dirty="0" err="1" smtClean="0"/>
              <a:t>mš</a:t>
            </a:r>
            <a:r>
              <a:rPr lang="cs-CZ" sz="2800" dirty="0" smtClean="0"/>
              <a:t> </a:t>
            </a:r>
            <a:r>
              <a:rPr lang="cs-CZ" sz="2800" dirty="0" err="1" smtClean="0"/>
              <a:t>zvole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autor: </a:t>
            </a:r>
            <a:r>
              <a:rPr lang="cs-CZ" sz="2800" dirty="0" err="1" smtClean="0"/>
              <a:t>mgr.</a:t>
            </a:r>
            <a:r>
              <a:rPr lang="cs-CZ" sz="2800" dirty="0" smtClean="0"/>
              <a:t> Lucie </a:t>
            </a:r>
            <a:r>
              <a:rPr lang="cs-CZ" sz="2800" dirty="0" err="1" smtClean="0"/>
              <a:t>strejcová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</a:t>
            </a:r>
            <a:r>
              <a:rPr lang="cs-CZ" sz="2800" dirty="0"/>
              <a:t>VY_32_INOVACE_04_III_nepravidelná slovesa </a:t>
            </a:r>
            <a:r>
              <a:rPr lang="cs-CZ" sz="2800" dirty="0" smtClean="0"/>
              <a:t>2</a:t>
            </a:r>
          </a:p>
          <a:p>
            <a:r>
              <a:rPr lang="cs-CZ" sz="2800" dirty="0" smtClean="0"/>
              <a:t>téma: </a:t>
            </a:r>
            <a:r>
              <a:rPr lang="cs-CZ" sz="2400" dirty="0" smtClean="0"/>
              <a:t>jazyk a jazyková komunikace – anglický jazyk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cz.1.07/1.4.00/21.0305</a:t>
            </a:r>
            <a:endParaRPr lang="cs-CZ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Vyskoč a škrtni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30158" y="3068960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made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21" y="5733256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swam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67728" y="4299193"/>
            <a:ext cx="1887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thought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70318" y="5067261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ran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494116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met</a:t>
            </a:r>
            <a:endParaRPr lang="cs-CZ" sz="4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0" y="4653136"/>
            <a:ext cx="1512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wrote</a:t>
            </a:r>
            <a:endParaRPr lang="cs-CZ" sz="4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867253" y="1887126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put</a:t>
            </a:r>
            <a:endParaRPr lang="cs-CZ" sz="4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15072" y="1887126"/>
            <a:ext cx="15841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/>
              <a:t>k</a:t>
            </a:r>
            <a:r>
              <a:rPr lang="cs-CZ" sz="4000" dirty="0" err="1" smtClean="0"/>
              <a:t>new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36296" y="2780928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saw</a:t>
            </a:r>
            <a:endParaRPr lang="cs-CZ" sz="4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5576" y="3068960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read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1685583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said</a:t>
            </a:r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Hrají vždy dva hráči proti sobě</a:t>
            </a:r>
          </a:p>
          <a:p>
            <a:r>
              <a:rPr lang="cs-CZ" dirty="0" smtClean="0"/>
              <a:t>Učitel vyřkne infinitiv slovesa</a:t>
            </a:r>
          </a:p>
          <a:p>
            <a:r>
              <a:rPr lang="cs-CZ" dirty="0" smtClean="0"/>
              <a:t>Dvojice běží k tabuli, rychlejší vyškrtne jeho minulý čas</a:t>
            </a:r>
          </a:p>
          <a:p>
            <a:r>
              <a:rPr lang="cs-CZ" dirty="0" smtClean="0"/>
              <a:t>Následuje další sloveso a další dvojice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37</TotalTime>
  <Words>48</Words>
  <Application>Microsoft Office PowerPoint</Application>
  <PresentationFormat>Předvádění na obrazovce (4:3)</PresentationFormat>
  <Paragraphs>19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Medián</vt:lpstr>
      <vt:lpstr>Prezentace aplikace PowerPoint</vt:lpstr>
      <vt:lpstr>Vyskoč a škrtni</vt:lpstr>
      <vt:lpstr>Návod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Lucka</dc:creator>
  <cp:lastModifiedBy>Heli</cp:lastModifiedBy>
  <cp:revision>11</cp:revision>
  <dcterms:created xsi:type="dcterms:W3CDTF">2011-05-24T16:57:57Z</dcterms:created>
  <dcterms:modified xsi:type="dcterms:W3CDTF">2011-09-11T16:41:33Z</dcterms:modified>
</cp:coreProperties>
</file>