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94" r:id="rId2"/>
    <p:sldId id="293" r:id="rId3"/>
    <p:sldId id="283" r:id="rId4"/>
    <p:sldId id="257" r:id="rId5"/>
    <p:sldId id="286" r:id="rId6"/>
    <p:sldId id="265" r:id="rId7"/>
    <p:sldId id="296" r:id="rId8"/>
    <p:sldId id="298" r:id="rId9"/>
    <p:sldId id="300" r:id="rId10"/>
    <p:sldId id="299" r:id="rId11"/>
    <p:sldId id="301" r:id="rId12"/>
    <p:sldId id="302" r:id="rId13"/>
    <p:sldId id="268" r:id="rId14"/>
    <p:sldId id="310" r:id="rId15"/>
    <p:sldId id="315" r:id="rId16"/>
    <p:sldId id="311" r:id="rId17"/>
    <p:sldId id="312" r:id="rId18"/>
    <p:sldId id="313" r:id="rId19"/>
    <p:sldId id="314" r:id="rId20"/>
    <p:sldId id="308" r:id="rId21"/>
    <p:sldId id="285" r:id="rId22"/>
    <p:sldId id="30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14" autoAdjust="0"/>
    <p:restoredTop sz="94556" autoAdjust="0"/>
  </p:normalViewPr>
  <p:slideViewPr>
    <p:cSldViewPr>
      <p:cViewPr varScale="1">
        <p:scale>
          <a:sx n="88" d="100"/>
          <a:sy n="88" d="100"/>
        </p:scale>
        <p:origin x="-120" y="-5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98F859-2DB5-47D9-8693-6C12298E5CDF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A4E07-DD61-4B71-814B-3654190F5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BEC74-F50D-45DE-A4CE-3F486D07288A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C6715F-2C7E-4FCD-B6DA-709FBC64E4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//upload.wikimedia.org/wikipedia/commons/8/81/Rununculus_arcis_prysky%C5%99n%C3%ADk_prudk%C3%BD_1.jpg" TargetMode="External"/><Relationship Id="rId7" Type="http://schemas.openxmlformats.org/officeDocument/2006/relationships/hyperlink" Target="//upload.wikimedia.org/wikipedia/commons/6/6e/Labeledstemforposter_cop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f/f4/Leaf_1_web.jpg" TargetMode="External"/><Relationship Id="rId10" Type="http://schemas.openxmlformats.org/officeDocument/2006/relationships/image" Target="../media/image6.png"/><Relationship Id="rId4" Type="http://schemas.openxmlformats.org/officeDocument/2006/relationships/image" Target="../media/image3.jpeg"/><Relationship Id="rId9" Type="http://schemas.openxmlformats.org/officeDocument/2006/relationships/hyperlink" Target="//upload.wikimedia.org/wikipedia/commons/3/30/Cotyledon_(PSF).pn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f/f3/Potatoes.jpg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f/f4/Aardappel_bloeiend_Fresc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3/234_Solanum_tuberosum_L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1/12/Potato_plant.jpg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a/Red_capsicum_and_cross_section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7/74/Fruit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f/Chilly_-_%E0%B4%AE%E0%B5%81%E0%B4%B3%E0%B4%95%E0%B5%8D-5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7/78/Rajce.jpg" TargetMode="External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0/Illustration_Atropa_bella-donna0.jpg" TargetMode="External"/><Relationship Id="rId13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12" Type="http://schemas.openxmlformats.org/officeDocument/2006/relationships/hyperlink" Target="//upload.wikimedia.org/wikipedia/commons/e/ed/Tobacco.jpg" TargetMode="External"/><Relationship Id="rId2" Type="http://schemas.openxmlformats.org/officeDocument/2006/relationships/hyperlink" Target="//upload.wikimedia.org/wikipedia/commons/7/72/Illustration_Solanum_dulcamara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b/Illustration_Datura_stramonium0.jpg" TargetMode="External"/><Relationship Id="rId11" Type="http://schemas.openxmlformats.org/officeDocument/2006/relationships/image" Target="../media/image19.jpeg"/><Relationship Id="rId5" Type="http://schemas.openxmlformats.org/officeDocument/2006/relationships/image" Target="../media/image16.jpeg"/><Relationship Id="rId10" Type="http://schemas.openxmlformats.org/officeDocument/2006/relationships/hyperlink" Target="//upload.wikimedia.org/wikipedia/commons/2/2a/Atropa_belladonna_Prague_2011_3.jpg" TargetMode="External"/><Relationship Id="rId4" Type="http://schemas.openxmlformats.org/officeDocument/2006/relationships/hyperlink" Target="//upload.wikimedia.org/wikipedia/commons/f/fc/Henbane1.JPG" TargetMode="External"/><Relationship Id="rId9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9/9f/Daucus_Carot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8/Knolselderij_knol_(Apium_graveolens_var._rapaceum)_'Dolvi'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d/d5/Wurzelpetersilie_Wurzel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//upload.wikimedia.org/wikipedia/commons/7/76/Dill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5/Fennel_seed.jpg" TargetMode="External"/><Relationship Id="rId13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12" Type="http://schemas.openxmlformats.org/officeDocument/2006/relationships/hyperlink" Target="//upload.wikimedia.org/wikipedia/commons/4/4a/Koriander-spice.jpg" TargetMode="External"/><Relationship Id="rId2" Type="http://schemas.openxmlformats.org/officeDocument/2006/relationships/hyperlink" Target="//upload.wikimedia.org/wikipedia/commons/4/42/Carum_carvi_-_K%C3%B6hler%E2%80%93s_Medizinal-Pflanzen-17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f/Illustration_Foeniculum_vulgare0.jpg" TargetMode="External"/><Relationship Id="rId11" Type="http://schemas.openxmlformats.org/officeDocument/2006/relationships/image" Target="../media/image29.jpeg"/><Relationship Id="rId5" Type="http://schemas.openxmlformats.org/officeDocument/2006/relationships/image" Target="../media/image26.jpeg"/><Relationship Id="rId10" Type="http://schemas.openxmlformats.org/officeDocument/2006/relationships/hyperlink" Target="//upload.wikimedia.org/wikipedia/commons/1/13/Coriandrum_sativum_-_K%C3%B6hler%E2%80%93s_Medizinal-Pflanzen-193.jpg" TargetMode="External"/><Relationship Id="rId4" Type="http://schemas.openxmlformats.org/officeDocument/2006/relationships/hyperlink" Target="//upload.wikimedia.org/wikipedia/commons/c/cf/Carawayseeds.JPG" TargetMode="External"/><Relationship Id="rId9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//upload.wikimedia.org/wikipedia/commons/b/b4/Anthriscus_sylvestris_-_K%C3%B6hler%E2%80%93s_Medizinal-Pflanzen-16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7/HeracleumSphondylium2.jpg" TargetMode="External"/><Relationship Id="rId5" Type="http://schemas.openxmlformats.org/officeDocument/2006/relationships/image" Target="../media/image32.jpeg"/><Relationship Id="rId4" Type="http://schemas.openxmlformats.org/officeDocument/2006/relationships/hyperlink" Target="//upload.wikimedia.org/wikipedia/commons/e/e7/Illustration_Aegopodium_podagraria0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6.jpeg"/><Relationship Id="rId2" Type="http://schemas.openxmlformats.org/officeDocument/2006/relationships/hyperlink" Target="//upload.wikimedia.org/wikipedia/commons/6/65/Illustration_Pisum_sativum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3/Frozen_peas.JPG" TargetMode="External"/><Relationship Id="rId5" Type="http://schemas.openxmlformats.org/officeDocument/2006/relationships/image" Target="../media/image35.jpeg"/><Relationship Id="rId4" Type="http://schemas.openxmlformats.org/officeDocument/2006/relationships/hyperlink" Target="//upload.wikimedia.org/wikipedia/commons/b/bc/Doperwt_rijserwt_peulen_Pisum_sativum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39.jpeg"/><Relationship Id="rId2" Type="http://schemas.openxmlformats.org/officeDocument/2006/relationships/hyperlink" Target="//upload.wikimedia.org/wikipedia/commons/c/ca/Snijboon_peulen_Phaseolus_vulgar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3/Bruine_boon_Noordhollandse_Bruine_(Phaseolus_vulgaris).jpg" TargetMode="External"/><Relationship Id="rId5" Type="http://schemas.openxmlformats.org/officeDocument/2006/relationships/image" Target="../media/image38.jpeg"/><Relationship Id="rId4" Type="http://schemas.openxmlformats.org/officeDocument/2006/relationships/hyperlink" Target="//upload.wikimedia.org/wikipedia/commons/a/a4/PLANTA_DE_ALUBIAS_EN_FLOR_(VILLAFRANCA_DE_LA_SIERRA)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e/Arachis_hypogaea_005.JPG" TargetMode="External"/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//upload.wikimedia.org/wikipedia/commons/4/4a/Peanut_94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2/Arachis_hypogaea_004.JPG" TargetMode="External"/><Relationship Id="rId11" Type="http://schemas.openxmlformats.org/officeDocument/2006/relationships/image" Target="../media/image44.jpeg"/><Relationship Id="rId5" Type="http://schemas.openxmlformats.org/officeDocument/2006/relationships/image" Target="../media/image41.jpeg"/><Relationship Id="rId10" Type="http://schemas.openxmlformats.org/officeDocument/2006/relationships/hyperlink" Target="//upload.wikimedia.org/wikipedia/commons/f/f3/Arachis_hypogaea_002.JPG" TargetMode="External"/><Relationship Id="rId4" Type="http://schemas.openxmlformats.org/officeDocument/2006/relationships/hyperlink" Target="//upload.wikimedia.org/wikipedia/commons/a/a4/Arachis_hypogaea_-_K%C3%B6hler%E2%80%93s_Medizinal-Pflanzen-163.jpg" TargetMode="External"/><Relationship Id="rId9" Type="http://schemas.openxmlformats.org/officeDocument/2006/relationships/image" Target="../media/image4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d/Cultivo_de_soja.jpg" TargetMode="External"/><Relationship Id="rId3" Type="http://schemas.openxmlformats.org/officeDocument/2006/relationships/image" Target="../media/image45.jpeg"/><Relationship Id="rId7" Type="http://schemas.openxmlformats.org/officeDocument/2006/relationships/image" Target="../media/image47.jpeg"/><Relationship Id="rId2" Type="http://schemas.openxmlformats.org/officeDocument/2006/relationships/hyperlink" Target="//upload.wikimedia.org/wikipedia/commons/d/da/Illustration_Lens_culinaris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f/Soja.jpg" TargetMode="External"/><Relationship Id="rId11" Type="http://schemas.openxmlformats.org/officeDocument/2006/relationships/image" Target="../media/image49.jpeg"/><Relationship Id="rId5" Type="http://schemas.openxmlformats.org/officeDocument/2006/relationships/image" Target="../media/image46.jpeg"/><Relationship Id="rId10" Type="http://schemas.openxmlformats.org/officeDocument/2006/relationships/hyperlink" Target="//upload.wikimedia.org/wikipedia/commons/f/fc/Soybeanvarieties.jpg" TargetMode="External"/><Relationship Id="rId4" Type="http://schemas.openxmlformats.org/officeDocument/2006/relationships/hyperlink" Target="//upload.wikimedia.org/wikipedia/commons/d/da/3_types_of_lentil.jpg" TargetMode="External"/><Relationship Id="rId9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5/59/Tuinboon_zaden_in_peul.jpg" TargetMode="External"/><Relationship Id="rId3" Type="http://schemas.openxmlformats.org/officeDocument/2006/relationships/image" Target="../media/image50.jpeg"/><Relationship Id="rId7" Type="http://schemas.openxmlformats.org/officeDocument/2006/relationships/image" Target="../media/image52.jpeg"/><Relationship Id="rId2" Type="http://schemas.openxmlformats.org/officeDocument/2006/relationships/hyperlink" Target="//upload.wikimedia.org/wikipedia/commons/e/eb/75_Medicago_sativa_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5/Tuinboon_bontbloeiend.jpg" TargetMode="External"/><Relationship Id="rId11" Type="http://schemas.openxmlformats.org/officeDocument/2006/relationships/image" Target="../media/image54.jpeg"/><Relationship Id="rId5" Type="http://schemas.openxmlformats.org/officeDocument/2006/relationships/image" Target="../media/image51.jpeg"/><Relationship Id="rId10" Type="http://schemas.openxmlformats.org/officeDocument/2006/relationships/hyperlink" Target="//upload.wikimedia.org/wikipedia/commons/c/c2/%D0%91%D0%BE%D0%B1%D1%8B.jpg" TargetMode="External"/><Relationship Id="rId4" Type="http://schemas.openxmlformats.org/officeDocument/2006/relationships/hyperlink" Target="//upload.wikimedia.org/wikipedia/commons/e/e2/Lucerne_flowers.jpg" TargetMode="External"/><Relationship Id="rId9" Type="http://schemas.openxmlformats.org/officeDocument/2006/relationships/image" Target="../media/image5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8/Lathyrus_Vernus.jpg" TargetMode="External"/><Relationship Id="rId13" Type="http://schemas.openxmlformats.org/officeDocument/2006/relationships/image" Target="../media/image60.jpeg"/><Relationship Id="rId3" Type="http://schemas.openxmlformats.org/officeDocument/2006/relationships/image" Target="../media/image55.jpeg"/><Relationship Id="rId7" Type="http://schemas.openxmlformats.org/officeDocument/2006/relationships/image" Target="../media/image57.jpeg"/><Relationship Id="rId12" Type="http://schemas.openxmlformats.org/officeDocument/2006/relationships/hyperlink" Target="//upload.wikimedia.org/wikipedia/commons/4/4e/Kveten_pr_hadi_vrch_02.jpg" TargetMode="External"/><Relationship Id="rId2" Type="http://schemas.openxmlformats.org/officeDocument/2006/relationships/hyperlink" Target="//upload.wikimedia.org/wikipedia/commons/6/6d/Trifolium_pratense_05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7/316_Lathyrus_pratensis.jpg" TargetMode="External"/><Relationship Id="rId11" Type="http://schemas.openxmlformats.org/officeDocument/2006/relationships/image" Target="../media/image59.jpeg"/><Relationship Id="rId5" Type="http://schemas.openxmlformats.org/officeDocument/2006/relationships/image" Target="../media/image56.jpeg"/><Relationship Id="rId10" Type="http://schemas.openxmlformats.org/officeDocument/2006/relationships/hyperlink" Target="//upload.wikimedia.org/wikipedia/commons/0/09/Coronilla_varia005.JPG" TargetMode="External"/><Relationship Id="rId4" Type="http://schemas.openxmlformats.org/officeDocument/2006/relationships/hyperlink" Target="//upload.wikimedia.org/wikipedia/commons/9/92/Trifolium-repens.jpg" TargetMode="External"/><Relationship Id="rId9" Type="http://schemas.openxmlformats.org/officeDocument/2006/relationships/image" Target="../media/image5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7" Type="http://schemas.openxmlformats.org/officeDocument/2006/relationships/image" Target="../media/image63.jpeg"/><Relationship Id="rId2" Type="http://schemas.openxmlformats.org/officeDocument/2006/relationships/hyperlink" Target="//upload.wikimedia.org/wikipedia/commons/6/61/Laburnum_anagyroid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3/Robinia_acacia_'frisia'_JPG.jpg" TargetMode="External"/><Relationship Id="rId5" Type="http://schemas.openxmlformats.org/officeDocument/2006/relationships/image" Target="../media/image62.jpeg"/><Relationship Id="rId4" Type="http://schemas.openxmlformats.org/officeDocument/2006/relationships/hyperlink" Target="//upload.wikimedia.org/wikipedia/commons/6/6f/Flowers_of_Robinia_pseudoacacia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d_capsicum_and_cross_section.jpg" TargetMode="External"/><Relationship Id="rId13" Type="http://schemas.openxmlformats.org/officeDocument/2006/relationships/hyperlink" Target="http://cs.wikipedia.org/wiki/Soubor:Atropa_belladonna_Prague_2011_3.jpg" TargetMode="External"/><Relationship Id="rId18" Type="http://schemas.openxmlformats.org/officeDocument/2006/relationships/hyperlink" Target="http://cs.wikipedia.org/wiki/Soubor:Dille.jpg" TargetMode="External"/><Relationship Id="rId26" Type="http://schemas.openxmlformats.org/officeDocument/2006/relationships/hyperlink" Target="http://cs.wikipedia.org/wiki/Soubor:Illustration_Aegopodium_podagraria0.jpg" TargetMode="External"/><Relationship Id="rId3" Type="http://schemas.openxmlformats.org/officeDocument/2006/relationships/hyperlink" Target="http://cs.wikipedia.org/wiki/Soubor:Potato_plant.jpg" TargetMode="External"/><Relationship Id="rId21" Type="http://schemas.openxmlformats.org/officeDocument/2006/relationships/hyperlink" Target="http://cs.wikipedia.org/wiki/Soubor:Illustration_Foeniculum_vulgare0.jpg" TargetMode="External"/><Relationship Id="rId7" Type="http://schemas.openxmlformats.org/officeDocument/2006/relationships/hyperlink" Target="http://cs.wikipedia.org/wiki/Soubor:Rajce.jpg" TargetMode="External"/><Relationship Id="rId12" Type="http://schemas.openxmlformats.org/officeDocument/2006/relationships/hyperlink" Target="http://cs.wikipedia.org/wiki/Soubor:Illustration_Atropa_bella-donna0.jpg" TargetMode="External"/><Relationship Id="rId17" Type="http://schemas.openxmlformats.org/officeDocument/2006/relationships/hyperlink" Target="http://commons.wikimedia.org/wiki/File:Knolselderij_knol_(Apium_graveolens_var._rapaceum)_'Dolvi'.jpg?uselang=cs" TargetMode="External"/><Relationship Id="rId25" Type="http://schemas.openxmlformats.org/officeDocument/2006/relationships/hyperlink" Target="http://cs.wikipedia.org/wiki/Soubor:Anthriscus_sylvestris_-_K%C3%B6hler%E2%80%93s_Medizinal-Pflanzen-162.jpg" TargetMode="External"/><Relationship Id="rId2" Type="http://schemas.openxmlformats.org/officeDocument/2006/relationships/hyperlink" Target="http://cs.wikipedia.org/wiki/Soubor:Aardappel_bloeiend_Fresco.jpg" TargetMode="External"/><Relationship Id="rId16" Type="http://schemas.openxmlformats.org/officeDocument/2006/relationships/hyperlink" Target="http://cs.wikipedia.org/wiki/Soubor:Wurzelpetersilie_Wurzel.jpg" TargetMode="External"/><Relationship Id="rId20" Type="http://schemas.openxmlformats.org/officeDocument/2006/relationships/hyperlink" Target="http://cs.wikipedia.org/wiki/Soubor:Carawayseeds.JPG" TargetMode="External"/><Relationship Id="rId29" Type="http://schemas.openxmlformats.org/officeDocument/2006/relationships/hyperlink" Target="http://cs.wikipedia.org/wiki/Soubor:Doperwt_rijserwt_peulen_Pisum_sativ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uit3.JPG" TargetMode="External"/><Relationship Id="rId11" Type="http://schemas.openxmlformats.org/officeDocument/2006/relationships/hyperlink" Target="http://cs.wikipedia.org/wiki/Soubor:Illustration_Datura_stramonium0.jpg" TargetMode="External"/><Relationship Id="rId24" Type="http://schemas.openxmlformats.org/officeDocument/2006/relationships/hyperlink" Target="http://cs.wikipedia.org/wiki/Soubor:Koriander-spice.jpg" TargetMode="External"/><Relationship Id="rId5" Type="http://schemas.openxmlformats.org/officeDocument/2006/relationships/hyperlink" Target="http://commons.wikimedia.org/wiki/File:Potatoes.jpg?uselang=cs" TargetMode="External"/><Relationship Id="rId15" Type="http://schemas.openxmlformats.org/officeDocument/2006/relationships/hyperlink" Target="http://cs.wikipedia.org/wiki/Soubor:Daucus_Carota.jpg" TargetMode="External"/><Relationship Id="rId23" Type="http://schemas.openxmlformats.org/officeDocument/2006/relationships/hyperlink" Target="http://cs.wikipedia.org/wiki/Soubor:Coriandrum_sativum_-_K%C3%B6hler%E2%80%93s_Medizinal-Pflanzen-193.jpg" TargetMode="External"/><Relationship Id="rId28" Type="http://schemas.openxmlformats.org/officeDocument/2006/relationships/hyperlink" Target="http://cs.wikipedia.org/wiki/Soubor:Illustration_Pisum_sativum0.jpg" TargetMode="External"/><Relationship Id="rId10" Type="http://schemas.openxmlformats.org/officeDocument/2006/relationships/hyperlink" Target="http://cs.wikipedia.org/wiki/Soubor:Henbane1.JPG" TargetMode="External"/><Relationship Id="rId19" Type="http://schemas.openxmlformats.org/officeDocument/2006/relationships/hyperlink" Target="http://cs.wikipedia.org/wiki/Soubor:Carum_carvi_-_K%C3%B6hler%E2%80%93s_Medizinal-Pflanzen-172.jpg" TargetMode="External"/><Relationship Id="rId4" Type="http://schemas.openxmlformats.org/officeDocument/2006/relationships/hyperlink" Target="http://commons.wikimedia.org/wiki/File:234_Solanum_tuberosum_L.jpg?uselang=cs" TargetMode="External"/><Relationship Id="rId9" Type="http://schemas.openxmlformats.org/officeDocument/2006/relationships/hyperlink" Target="http://cs.wikipedia.org/wiki/Soubor:Illustration_Solanum_dulcamara0.jpg" TargetMode="External"/><Relationship Id="rId14" Type="http://schemas.openxmlformats.org/officeDocument/2006/relationships/hyperlink" Target="http://cs.wikipedia.org/wiki/Soubor:Tobacco.jpg" TargetMode="External"/><Relationship Id="rId22" Type="http://schemas.openxmlformats.org/officeDocument/2006/relationships/hyperlink" Target="http://cs.wikipedia.org/wiki/Soubor:Fennel_seed.jpg" TargetMode="External"/><Relationship Id="rId27" Type="http://schemas.openxmlformats.org/officeDocument/2006/relationships/hyperlink" Target="http://cs.wikipedia.org/wiki/Soubor:HeracleumSphondylium2.jpg" TargetMode="External"/><Relationship Id="rId30" Type="http://schemas.openxmlformats.org/officeDocument/2006/relationships/hyperlink" Target="http://commons.wikimedia.org/wiki/File:Frozen_peas.JPG?uselang=cs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ultivo_de_soja.jpg" TargetMode="External"/><Relationship Id="rId13" Type="http://schemas.openxmlformats.org/officeDocument/2006/relationships/hyperlink" Target="http://commons.wikimedia.org/wiki/File:%D0%91%D0%BE%D0%B1%D1%8B.jpg?uselang=cs" TargetMode="External"/><Relationship Id="rId18" Type="http://schemas.openxmlformats.org/officeDocument/2006/relationships/hyperlink" Target="http://cs.wikipedia.org/wiki/Soubor:Coronilla_varia005.JPG" TargetMode="External"/><Relationship Id="rId26" Type="http://schemas.openxmlformats.org/officeDocument/2006/relationships/hyperlink" Target="http://commons.wikimedia.org/wiki/File:Arachis_hypogaea_002.JPG?uselang=cs" TargetMode="External"/><Relationship Id="rId3" Type="http://schemas.openxmlformats.org/officeDocument/2006/relationships/hyperlink" Target="http://cs.wikipedia.org/wiki/Soubor:PLANTA_DE_ALUBIAS_EN_FLOR_(VILLAFRANCA_DE_LA_SIERRA).jpg" TargetMode="External"/><Relationship Id="rId21" Type="http://schemas.openxmlformats.org/officeDocument/2006/relationships/hyperlink" Target="http://cs.wikipedia.org/wiki/Soubor:Robinia_acacia_'frisia'_JPG.jpg" TargetMode="External"/><Relationship Id="rId7" Type="http://schemas.openxmlformats.org/officeDocument/2006/relationships/hyperlink" Target="http://cs.wikipedia.org/wiki/Soubor:Soja.jpg" TargetMode="External"/><Relationship Id="rId12" Type="http://schemas.openxmlformats.org/officeDocument/2006/relationships/hyperlink" Target="http://commons.wikimedia.org/wiki/File:Tuinboon_zaden_in_peul.jpg?uselang=cs" TargetMode="External"/><Relationship Id="rId17" Type="http://schemas.openxmlformats.org/officeDocument/2006/relationships/hyperlink" Target="http://cs.wikipedia.org/wiki/Soubor:Lathyrus_Vernus.jpg" TargetMode="External"/><Relationship Id="rId25" Type="http://schemas.openxmlformats.org/officeDocument/2006/relationships/hyperlink" Target="http://commons.wikimedia.org/wiki/File:Arachis_hypogaea_005.JPG?uselang=cs" TargetMode="External"/><Relationship Id="rId2" Type="http://schemas.openxmlformats.org/officeDocument/2006/relationships/hyperlink" Target="http://cs.wikipedia.org/wiki/Soubor:Snijboon_peulen_Phaseolus_vulgaris.jpg" TargetMode="External"/><Relationship Id="rId16" Type="http://schemas.openxmlformats.org/officeDocument/2006/relationships/hyperlink" Target="http://cs.wikipedia.org/wiki/Soubor:316_Lathyrus_pratensis.jpg" TargetMode="External"/><Relationship Id="rId20" Type="http://schemas.openxmlformats.org/officeDocument/2006/relationships/hyperlink" Target="http://cs.wikipedia.org/wiki/Soubor:Flowers_of_Robinia_pseudoacac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3_types_of_lentil.jpg" TargetMode="External"/><Relationship Id="rId11" Type="http://schemas.openxmlformats.org/officeDocument/2006/relationships/hyperlink" Target="http://cs.wikipedia.org/wiki/Soubor:Lucerne_flowers.jpg" TargetMode="External"/><Relationship Id="rId24" Type="http://schemas.openxmlformats.org/officeDocument/2006/relationships/hyperlink" Target="http://commons.wikimedia.org/wiki/File:Arachis_hypogaea_004.JPG?uselang=cs" TargetMode="External"/><Relationship Id="rId5" Type="http://schemas.openxmlformats.org/officeDocument/2006/relationships/hyperlink" Target="http://cs.wikipedia.org/wiki/Soubor:Illustration_Lens_culinaris0.jpg" TargetMode="External"/><Relationship Id="rId15" Type="http://schemas.openxmlformats.org/officeDocument/2006/relationships/hyperlink" Target="http://cs.wikipedia.org/wiki/Soubor:Trifolium-repens.jpg" TargetMode="External"/><Relationship Id="rId23" Type="http://schemas.openxmlformats.org/officeDocument/2006/relationships/hyperlink" Target="http://cs.wikipedia.org/wiki/Soubor:Peanut_9417.jpg" TargetMode="External"/><Relationship Id="rId10" Type="http://schemas.openxmlformats.org/officeDocument/2006/relationships/hyperlink" Target="http://cs.wikipedia.org/wiki/Soubor:75_Medicago_sativa_L.jpg" TargetMode="External"/><Relationship Id="rId19" Type="http://schemas.openxmlformats.org/officeDocument/2006/relationships/hyperlink" Target="http://cs.wikipedia.org/wiki/Soubor:Laburnum_anagyroides.jpg" TargetMode="External"/><Relationship Id="rId4" Type="http://schemas.openxmlformats.org/officeDocument/2006/relationships/hyperlink" Target="http://cs.wikipedia.org/wiki/Soubor:Bruine_boon_Noordhollandse_Bruine_(Phaseolus_vulgaris).jpg" TargetMode="External"/><Relationship Id="rId9" Type="http://schemas.openxmlformats.org/officeDocument/2006/relationships/hyperlink" Target="http://cs.wikipedia.org/wiki/Soubor:Soybeanvarieties.jpg" TargetMode="External"/><Relationship Id="rId14" Type="http://schemas.openxmlformats.org/officeDocument/2006/relationships/hyperlink" Target="http://cs.wikipedia.org/wiki/Soubor:Trifolium_pratense_0522.jpg" TargetMode="External"/><Relationship Id="rId22" Type="http://schemas.openxmlformats.org/officeDocument/2006/relationships/hyperlink" Target="http://cs.wikipedia.org/wiki/Soubor:Kveten_pr_hadi_vrch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</a:p>
          <a:p>
            <a:r>
              <a:rPr lang="cs-CZ" b="1" dirty="0" smtClean="0"/>
              <a:t>VY_32_INOVACE_XII_2_19_ROSTLINY DVOUDĚLOŽNÉ 3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2             Pořadové číslo DUM: 19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77686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znaků dvouděložných rostlin, rostliny z čeledí lilkovité, </a:t>
            </a:r>
            <a:r>
              <a:rPr lang="cs-CZ" dirty="0" err="1" smtClean="0"/>
              <a:t>miříkovité</a:t>
            </a:r>
            <a:r>
              <a:rPr lang="cs-CZ" dirty="0" smtClean="0"/>
              <a:t>, bobovité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znaky dvouděložných rostlin, uvede zástupce čeledí lilkovité, </a:t>
            </a:r>
            <a:r>
              <a:rPr lang="cs-CZ" dirty="0" err="1" smtClean="0"/>
              <a:t>miříkovité</a:t>
            </a:r>
            <a:r>
              <a:rPr lang="cs-CZ" dirty="0" smtClean="0"/>
              <a:t> a bobovité, dokáže  popsat základní znaky a rostliny správně určí i zařadí do systému.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7. ročník, 12 – 13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dvouděložné rostliny, kořen hlavní a kořeny vedlejší, žilnatina síťnatá, svazky cévní v kruhu, pět nebo čtyři květní lístky, dvě dělohy, lilkovité, </a:t>
            </a:r>
            <a:r>
              <a:rPr lang="cs-CZ" dirty="0" err="1" smtClean="0"/>
              <a:t>miříkovité</a:t>
            </a:r>
            <a:r>
              <a:rPr lang="cs-CZ" dirty="0" smtClean="0"/>
              <a:t>, bobovité</a:t>
            </a:r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základními znaky dvouděložných rostlin, uvede příklady rostlin čeledi lilkovité, čeledi </a:t>
            </a:r>
            <a:r>
              <a:rPr lang="cs-CZ" dirty="0" err="1" smtClean="0"/>
              <a:t>miříkovité</a:t>
            </a:r>
            <a:r>
              <a:rPr lang="cs-CZ" dirty="0" smtClean="0"/>
              <a:t> a čeledi bobovité</a:t>
            </a:r>
          </a:p>
          <a:p>
            <a:r>
              <a:rPr lang="cs-CZ" dirty="0" smtClean="0"/>
              <a:t>Žáci aktivně doplňují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Rostliny dvouděložné 3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861048"/>
            <a:ext cx="6400800" cy="1752600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Krytosemenné rostliny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Znaky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988840"/>
            <a:ext cx="3261855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semenu dvě dělohy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636912"/>
            <a:ext cx="4748351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kořen hlavní a kořeny postranní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2481961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žilnatina síťnatá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077072"/>
            <a:ext cx="4946611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cévní svazky uspořádané v kruhu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869160"/>
            <a:ext cx="4018857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pět nebo čtyři květní lístky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63691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35699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077072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941168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Znaky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38914" name="Picture 2" descr="http://upload.wikimedia.org/wikipedia/commons/3/37/Witlof_wortels_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628800"/>
            <a:ext cx="1524098" cy="2384932"/>
          </a:xfrm>
          <a:prstGeom prst="rect">
            <a:avLst/>
          </a:prstGeom>
          <a:noFill/>
        </p:spPr>
      </p:pic>
      <p:pic>
        <p:nvPicPr>
          <p:cNvPr id="38916" name="Picture 4" descr="File:Rununculus arcis pryskyřník prudký 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149080"/>
            <a:ext cx="2664296" cy="1884990"/>
          </a:xfrm>
          <a:prstGeom prst="rect">
            <a:avLst/>
          </a:prstGeom>
          <a:noFill/>
        </p:spPr>
      </p:pic>
      <p:pic>
        <p:nvPicPr>
          <p:cNvPr id="38918" name="Picture 6" descr="Soubor:Leaf 1 we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700808"/>
            <a:ext cx="2952328" cy="2214246"/>
          </a:xfrm>
          <a:prstGeom prst="rect">
            <a:avLst/>
          </a:prstGeom>
          <a:noFill/>
        </p:spPr>
      </p:pic>
      <p:pic>
        <p:nvPicPr>
          <p:cNvPr id="38920" name="Picture 8" descr="Soubor:Labeledstemforposter copy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40152" y="4005064"/>
            <a:ext cx="2600104" cy="2060848"/>
          </a:xfrm>
          <a:prstGeom prst="rect">
            <a:avLst/>
          </a:prstGeom>
          <a:noFill/>
        </p:spPr>
      </p:pic>
      <p:pic>
        <p:nvPicPr>
          <p:cNvPr id="38922" name="Picture 10" descr="Soubor:Cotyledon (PSF)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3568" y="1772816"/>
            <a:ext cx="1362177" cy="414908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27584" y="2708920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1772816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772816"/>
            <a:ext cx="36004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0112" y="4293096"/>
            <a:ext cx="34015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445224"/>
            <a:ext cx="36004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Lilkovité – lilek brambor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Soubor:Aardappel bloeiend Fresc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276872"/>
            <a:ext cx="2304256" cy="3696668"/>
          </a:xfrm>
          <a:prstGeom prst="rect">
            <a:avLst/>
          </a:prstGeom>
          <a:noFill/>
        </p:spPr>
      </p:pic>
      <p:pic>
        <p:nvPicPr>
          <p:cNvPr id="8196" name="Picture 4" descr="Soubor:Potato plan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1772816"/>
            <a:ext cx="2736304" cy="4104456"/>
          </a:xfrm>
          <a:prstGeom prst="rect">
            <a:avLst/>
          </a:prstGeom>
          <a:noFill/>
        </p:spPr>
      </p:pic>
      <p:pic>
        <p:nvPicPr>
          <p:cNvPr id="8198" name="Picture 6" descr="File:234 Solanum tuberosum 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3356992"/>
            <a:ext cx="1728192" cy="259445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pic>
        <p:nvPicPr>
          <p:cNvPr id="8200" name="Picture 8" descr="File:Potato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3635896" y="1844824"/>
            <a:ext cx="1829702" cy="122076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1700808"/>
            <a:ext cx="1891543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lilek brambor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Lilkovité - jedlé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Soubor:Fruit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628800"/>
            <a:ext cx="2448272" cy="2278045"/>
          </a:xfrm>
          <a:prstGeom prst="rect">
            <a:avLst/>
          </a:prstGeom>
          <a:noFill/>
        </p:spPr>
      </p:pic>
      <p:pic>
        <p:nvPicPr>
          <p:cNvPr id="5" name="Picture 4" descr="Soubor:Raj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772816"/>
            <a:ext cx="2736304" cy="2052228"/>
          </a:xfrm>
          <a:prstGeom prst="rect">
            <a:avLst/>
          </a:prstGeom>
          <a:noFill/>
        </p:spPr>
      </p:pic>
      <p:pic>
        <p:nvPicPr>
          <p:cNvPr id="6" name="Picture 6" descr="File:Chilly - മുളക്-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5220072" y="3933056"/>
            <a:ext cx="2808312" cy="2106234"/>
          </a:xfrm>
          <a:prstGeom prst="rect">
            <a:avLst/>
          </a:prstGeom>
          <a:noFill/>
        </p:spPr>
      </p:pic>
      <p:pic>
        <p:nvPicPr>
          <p:cNvPr id="7" name="Picture 8" descr="Soubor:Red capsicum and cross section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4149080"/>
            <a:ext cx="2772173" cy="185042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3491880" y="2564904"/>
            <a:ext cx="1399422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lilek rajče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5085184"/>
            <a:ext cx="185544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paprika roční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FF000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Lilkovité - jedovaté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Soubor:Illustration Solanum dulcamara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348880"/>
            <a:ext cx="1633501" cy="280831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pic>
        <p:nvPicPr>
          <p:cNvPr id="8196" name="Picture 4" descr="Soubor:Henbane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4725144"/>
            <a:ext cx="1796489" cy="1296963"/>
          </a:xfrm>
          <a:prstGeom prst="rect">
            <a:avLst/>
          </a:prstGeom>
          <a:noFill/>
        </p:spPr>
      </p:pic>
      <p:pic>
        <p:nvPicPr>
          <p:cNvPr id="8198" name="Picture 6" descr="Soubor:Illustration Datura stramonium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3068960"/>
            <a:ext cx="1934373" cy="304118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pic>
        <p:nvPicPr>
          <p:cNvPr id="8200" name="Picture 8" descr="Soubor:Illustration Atropa bella-donna0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339752" y="1628800"/>
            <a:ext cx="1800200" cy="282015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</p:pic>
      <p:pic>
        <p:nvPicPr>
          <p:cNvPr id="8202" name="Picture 10" descr="Soubor:Atropa belladonna Prague 2011 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067944" y="1628800"/>
            <a:ext cx="1440160" cy="1252313"/>
          </a:xfrm>
          <a:prstGeom prst="rect">
            <a:avLst/>
          </a:prstGeom>
          <a:noFill/>
        </p:spPr>
      </p:pic>
      <p:pic>
        <p:nvPicPr>
          <p:cNvPr id="8204" name="Picture 12" descr="Soubor:Tobacco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660232" y="2204864"/>
            <a:ext cx="1946016" cy="288298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39552" y="1628800"/>
            <a:ext cx="1656184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lilek potměchuť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589240"/>
            <a:ext cx="1432636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blín černý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5013176"/>
            <a:ext cx="906210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tabák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5589240"/>
            <a:ext cx="2142638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durman obecný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1628800"/>
            <a:ext cx="2036968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rulík zlomocný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Miříkovité</a:t>
            </a:r>
            <a:r>
              <a:rPr lang="cs-CZ" b="1" dirty="0" smtClean="0">
                <a:solidFill>
                  <a:srgbClr val="FFFF00"/>
                </a:solidFill>
              </a:rPr>
              <a:t> - zelenina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 descr="Soubor:Daucus Carot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4"/>
            <a:ext cx="2049817" cy="340122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7172" name="Picture 4" descr="Soubor:Wurzelpetersilie Wurze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700808"/>
            <a:ext cx="3096344" cy="1927474"/>
          </a:xfrm>
          <a:prstGeom prst="rect">
            <a:avLst/>
          </a:prstGeom>
          <a:noFill/>
        </p:spPr>
      </p:pic>
      <p:pic>
        <p:nvPicPr>
          <p:cNvPr id="7174" name="Picture 6" descr="File:Knolselderij knol (Apium graveolens var. rapaceum) 'Dolvi'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1844824"/>
            <a:ext cx="2375783" cy="29647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5576" y="5373216"/>
            <a:ext cx="1944571" cy="46166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mrkev obecná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3789040"/>
            <a:ext cx="2186048" cy="461665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petržel zahradní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4869160"/>
            <a:ext cx="1502334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miřík celer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Miříkovité</a:t>
            </a:r>
            <a:r>
              <a:rPr lang="cs-CZ" b="1" dirty="0" smtClean="0">
                <a:solidFill>
                  <a:srgbClr val="FFFF00"/>
                </a:solidFill>
              </a:rPr>
              <a:t> - kopr vonný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" name="Picture 8" descr="Soubor:Dil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72816"/>
            <a:ext cx="5832648" cy="386412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04248" y="5085184"/>
            <a:ext cx="156991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kopr vonný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00B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Miříkovité</a:t>
            </a:r>
            <a:r>
              <a:rPr lang="cs-CZ" b="1" dirty="0" smtClean="0">
                <a:solidFill>
                  <a:srgbClr val="FFFF00"/>
                </a:solidFill>
              </a:rPr>
              <a:t> - koření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0178" name="Picture 2" descr="Soubor:Carum carvi - Köhler–s Medizinal-Pflanzen-17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2237922" cy="2667423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0180" name="Picture 4" descr="Soubor:Carawayseed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2492896"/>
            <a:ext cx="1733972" cy="129614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0182" name="Picture 6" descr="Soubor:Illustration Foeniculum vulgare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1700808"/>
            <a:ext cx="2088232" cy="3380679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0184" name="Picture 8" descr="Soubor:Fennel seed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32040" y="3212976"/>
            <a:ext cx="1584176" cy="1188132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0186" name="Picture 10" descr="Soubor:Coriandrum sativum - Köhler–s Medizinal-Pflanzen-19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4293096"/>
            <a:ext cx="1407472" cy="1772816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0188" name="Picture 12" descr="Soubor:Koriander-spic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427984" y="4725144"/>
            <a:ext cx="1667339" cy="1250504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611560" y="4365104"/>
            <a:ext cx="1876539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kmín kořenný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700808"/>
            <a:ext cx="1903213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fenykl obecný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5589240"/>
            <a:ext cx="1815690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koriandr setý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Miříkovité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3250" name="Picture 2" descr="Soubor:Anthriscus sylvestris - Köhler–s Medizinal-Pflanzen-16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2562730" cy="3212976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3252" name="Picture 4" descr="Soubor:Illustration Aegopodium podagraria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700808"/>
            <a:ext cx="2194195" cy="3626768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</p:pic>
      <p:pic>
        <p:nvPicPr>
          <p:cNvPr id="53254" name="Picture 6" descr="Soubor:HeracleumSphondylium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700808"/>
            <a:ext cx="2607637" cy="36987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71600" y="5229200"/>
            <a:ext cx="1663917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kerblík lesní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301208"/>
            <a:ext cx="224407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bršlice kozí noha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5373216"/>
            <a:ext cx="2335126" cy="461665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bolševník obecný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 – hrách setý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5362" name="Picture 2" descr="Soubor:Illustration Pisum sativum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268" t="2057" r="1962" b="1275"/>
          <a:stretch>
            <a:fillRect/>
          </a:stretch>
        </p:blipFill>
        <p:spPr bwMode="auto">
          <a:xfrm>
            <a:off x="755576" y="1844824"/>
            <a:ext cx="2088232" cy="338437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</p:pic>
      <p:pic>
        <p:nvPicPr>
          <p:cNvPr id="15364" name="Picture 4" descr="Soubor:Doperwt rijserwt peulen Pisum sativu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916832"/>
            <a:ext cx="2898322" cy="3864429"/>
          </a:xfrm>
          <a:prstGeom prst="rect">
            <a:avLst/>
          </a:prstGeom>
          <a:noFill/>
        </p:spPr>
      </p:pic>
      <p:pic>
        <p:nvPicPr>
          <p:cNvPr id="15366" name="Picture 6" descr="File:Frozen pea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1916832"/>
            <a:ext cx="2339413" cy="17545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91880" y="4005064"/>
            <a:ext cx="1470339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hrách setý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 – fazol obecný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5058" name="Picture 2" descr="Soubor:Snijboon peulen Phaseolus vulgar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892828"/>
            <a:ext cx="2952328" cy="3936437"/>
          </a:xfrm>
          <a:prstGeom prst="rect">
            <a:avLst/>
          </a:prstGeom>
          <a:noFill/>
        </p:spPr>
      </p:pic>
      <p:pic>
        <p:nvPicPr>
          <p:cNvPr id="45060" name="Picture 4" descr="Soubor:PLANTA DE ALUBIAS EN FLOR (VILLAFRANCA DE LA SIERR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1700808"/>
            <a:ext cx="2880320" cy="2160240"/>
          </a:xfrm>
          <a:prstGeom prst="rect">
            <a:avLst/>
          </a:prstGeom>
          <a:noFill/>
        </p:spPr>
      </p:pic>
      <p:pic>
        <p:nvPicPr>
          <p:cNvPr id="45062" name="Picture 6" descr="Soubor:Bruine boon Noordhollandse Bruine (Phaseolus vulgaris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59632" y="4077072"/>
            <a:ext cx="1872208" cy="188161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347864" y="4581128"/>
            <a:ext cx="1740348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fazol obecný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 – podzemnice olejná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50178" name="Picture 2" descr="Soubor:Peanut 94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67536" y="1772816"/>
            <a:ext cx="3456384" cy="2592288"/>
          </a:xfrm>
          <a:prstGeom prst="rect">
            <a:avLst/>
          </a:prstGeom>
          <a:noFill/>
        </p:spPr>
      </p:pic>
      <p:pic>
        <p:nvPicPr>
          <p:cNvPr id="50180" name="Picture 4" descr="File:Arachis hypogaea - Köhler–s Medizinal-Pflanzen-16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700808"/>
            <a:ext cx="2335687" cy="315662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17410" name="Picture 2" descr="File:Arachis hypogaea 0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5976" y="4509120"/>
            <a:ext cx="1967898" cy="147530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17412" name="Picture 4" descr="File:Arachis hypogaea 005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4509120"/>
            <a:ext cx="1944216" cy="145816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17414" name="Picture 6" descr="File:Arachis hypogaea 00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31840" y="2420888"/>
            <a:ext cx="1512168" cy="201622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259632" y="5229200"/>
            <a:ext cx="2538965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podzemnice olejná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4034" name="Picture 2" descr="Soubor:Illustration Lens culinaris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00808"/>
            <a:ext cx="2232248" cy="348788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4036" name="Picture 4" descr="Soubor:3 types of lenti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700808"/>
            <a:ext cx="2499431" cy="140593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4038" name="Picture 6" descr="Soubor:Soj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1844824"/>
            <a:ext cx="1838496" cy="275314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4040" name="Picture 8" descr="Soubor:Cultivo de soj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3789040"/>
            <a:ext cx="2952328" cy="221424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4042" name="Picture 10" descr="Soubor:Soybeanvarietie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08104" y="2060848"/>
            <a:ext cx="1152128" cy="1738350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2843808" y="3140968"/>
            <a:ext cx="1561838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čočka jedlá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4581128"/>
            <a:ext cx="1832040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soja</a:t>
            </a:r>
            <a:r>
              <a:rPr lang="cs-CZ" sz="2400" dirty="0" smtClean="0"/>
              <a:t> luštinatá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7106" name="Picture 2" descr="Soubor:75 Medicago sativa 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2348342" cy="347322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7108" name="Picture 4" descr="Soubor:Lucerne flower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1772816"/>
            <a:ext cx="2981282" cy="1990006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7110" name="Picture 6" descr="Soubor:Tuinboon bontbloeiend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700808"/>
            <a:ext cx="2232248" cy="2977989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4716016" y="5085184"/>
            <a:ext cx="1642501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 obecný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3789040"/>
            <a:ext cx="1967142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tolice vojtěška</a:t>
            </a:r>
            <a:endParaRPr lang="cs-CZ" sz="2400" dirty="0"/>
          </a:p>
        </p:txBody>
      </p:sp>
      <p:pic>
        <p:nvPicPr>
          <p:cNvPr id="47112" name="Picture 8" descr="File:Tuinboon zaden in peu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4005064"/>
            <a:ext cx="1296144" cy="107563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7114" name="Picture 10" descr="File:Бобы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72200" y="4653136"/>
            <a:ext cx="1626461" cy="1051199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 - byliny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8130" name="Picture 2" descr="Soubor:Trifolium pratense 052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628800"/>
            <a:ext cx="1707395" cy="2237921"/>
          </a:xfrm>
          <a:prstGeom prst="rect">
            <a:avLst/>
          </a:prstGeom>
          <a:noFill/>
        </p:spPr>
      </p:pic>
      <p:pic>
        <p:nvPicPr>
          <p:cNvPr id="48132" name="Picture 4" descr="Soubor:Trifolium-repen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1628800"/>
            <a:ext cx="1683995" cy="2034184"/>
          </a:xfrm>
          <a:prstGeom prst="rect">
            <a:avLst/>
          </a:prstGeom>
          <a:noFill/>
        </p:spPr>
      </p:pic>
      <p:pic>
        <p:nvPicPr>
          <p:cNvPr id="48134" name="Picture 6" descr="Soubor:316 Lathyrus pratens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1484784"/>
            <a:ext cx="1512168" cy="2428388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</p:pic>
      <p:pic>
        <p:nvPicPr>
          <p:cNvPr id="48136" name="Picture 8" descr="Soubor:Lathyrus Vernu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1700808"/>
            <a:ext cx="1685769" cy="2537124"/>
          </a:xfrm>
          <a:prstGeom prst="rect">
            <a:avLst/>
          </a:prstGeom>
          <a:noFill/>
        </p:spPr>
      </p:pic>
      <p:pic>
        <p:nvPicPr>
          <p:cNvPr id="48138" name="Picture 10" descr="Soubor:Coronilla varia005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95736" y="4437112"/>
            <a:ext cx="2163005" cy="154925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11560" y="3861048"/>
            <a:ext cx="1397947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jetel luční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3645024"/>
            <a:ext cx="1656223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jetel plazivý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4221088"/>
            <a:ext cx="1786195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hrachor jarní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1700808"/>
            <a:ext cx="1208297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hrachor luční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157192"/>
            <a:ext cx="1152128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čičorka pestrá</a:t>
            </a:r>
            <a:endParaRPr lang="cs-CZ" sz="2400" dirty="0"/>
          </a:p>
        </p:txBody>
      </p:sp>
      <p:pic>
        <p:nvPicPr>
          <p:cNvPr id="48140" name="Picture 12" descr="Soubor:Kveten pr hadi vrch 02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308304" y="4077072"/>
            <a:ext cx="1368152" cy="2053944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788024" y="5589240"/>
            <a:ext cx="2611356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vlčí bob mnoholistý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Bobovité - dřeviny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49154" name="Picture 2" descr="Soubor:Laburnum anagyroid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700808"/>
            <a:ext cx="2774082" cy="3698776"/>
          </a:xfrm>
          <a:prstGeom prst="rect">
            <a:avLst/>
          </a:prstGeom>
          <a:noFill/>
        </p:spPr>
      </p:pic>
      <p:pic>
        <p:nvPicPr>
          <p:cNvPr id="49156" name="Picture 4" descr="Soubor:Flowers of Robinia pseudoacaci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1844824"/>
            <a:ext cx="1494166" cy="1992221"/>
          </a:xfrm>
          <a:prstGeom prst="rect">
            <a:avLst/>
          </a:prstGeom>
          <a:noFill/>
        </p:spPr>
      </p:pic>
      <p:pic>
        <p:nvPicPr>
          <p:cNvPr id="49158" name="Picture 6" descr="Soubor:Robinia acacia 'frisia' JPG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1700808"/>
            <a:ext cx="2808312" cy="42124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043608" y="5373216"/>
            <a:ext cx="2352311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štědřenec odvislý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3789040"/>
            <a:ext cx="1983813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trnovník achát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Otázky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nazýváme čeleď, do které patří lilek rajče?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čeledi řadíme mrkev obecnou?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Do které čeledi patří hrách setý a fazol obecný?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nazývá plod čeledi bobovité?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květenství mají zástupci čeledi </a:t>
            </a:r>
            <a:r>
              <a:rPr lang="cs-CZ" sz="2400" dirty="0" err="1" smtClean="0"/>
              <a:t>miříkovité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Kterou část se jí z lilku brambor?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04248" y="1700808"/>
            <a:ext cx="114903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lilkovité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12160" y="2492896"/>
            <a:ext cx="1431161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miříkovité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48264" y="3356992"/>
            <a:ext cx="129407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bobovité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3789040"/>
            <a:ext cx="676788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lusk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4653136"/>
            <a:ext cx="1900072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složený okolík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5517232"/>
            <a:ext cx="1932965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stonková hlíza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Zdroje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http://cs.wikipedia.org/wiki/Soubor:Aardappel_bloeiend_Fresco.jpg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http://cs.wikipedia.org/wiki/Soubor:Potato_plant.jpg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http://commons.wikimedia.org/wiki/File:234_Solanum_tuberosum_L.jpg?uselang=cs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http://commons.wikimedia.org/wiki/File:Potatoes.jpg?uselang=cs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http://cs.wikipedia.org/wiki/Soubor:Fruit3.JPG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http://cs.wikipedia.org/wiki/Soubor:Rajce.jpg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http://cs.wikipedia.org/wiki/Soubor:Red_capsicum_and_cross_section.jpg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http://cs.wikipedia.org/wiki/Soubor:Illustration_Solanum_dulcamara0.jpg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http://cs.wikipedia.org/wiki/Soubor:Henbane1.JPG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http://cs.wikipedia.org/wiki/Soubor:Illustration_Datura_stramonium0.jpg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http://cs.wikipedia.org/wiki/Soubor:Illustration_Atropa_bella-donna0.jpg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http://cs.wikipedia.org/wiki/Soubor:Atropa_belladonna_Prague_2011_3.jpg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http://cs.wikipedia.org/wiki/Soubor:Tobacco.jpg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http://cs.wikipedia.org/wiki/Soubor:Daucus_Carota.jpg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http://cs.wikipedia.org/wiki/Soubor:Wurzelpetersilie_Wurzel.jpg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http://commons.wikimedia.org/wiki/File:Knolselderij_knol_(Apium_graveolens_var._rapaceum)_%27Dolvi%27.jpg?uselang=cs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http://cs.wikipedia.org/wiki/Soubor:Dille.jpg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http://cs.wikipedia.org/wiki/Soubor:Carum_carvi_-_K%C3%B6hler%E2%80%93s_Medizinal-Pflanzen-172.jpg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http://cs.wikipedia.org/wiki/Soubor:Carawayseeds.JPG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http://cs.wikipedia.org/wiki/Soubor:Illustration_Foeniculum_vulgare0.jpg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http://cs.wikipedia.org/wiki/Soubor:Fennel_seed.jpg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http://cs.wikipedia.org/wiki/Soubor:Coriandrum_sativum_-_K%C3%B6hler%E2%80%93s_Medizinal-Pflanzen-193.jpg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http://cs.wikipedia.org/wiki/Soubor:Koriander-spice.jpg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http://cs.wikipedia.org/wiki/Soubor:Anthriscus_sylvestris_-_K%C3%B6hler%E2%80%93s_Medizinal-Pflanzen-162.jpg</a:t>
            </a:r>
            <a:endParaRPr lang="cs-CZ" dirty="0" smtClean="0"/>
          </a:p>
          <a:p>
            <a:r>
              <a:rPr lang="cs-CZ" dirty="0" smtClean="0">
                <a:hlinkClick r:id="rId26"/>
              </a:rPr>
              <a:t>http://cs.wikipedia.org/wiki/Soubor:Illustration_Aegopodium_podagraria0.jpg</a:t>
            </a:r>
            <a:endParaRPr lang="cs-CZ" dirty="0" smtClean="0"/>
          </a:p>
          <a:p>
            <a:r>
              <a:rPr lang="cs-CZ" dirty="0" smtClean="0">
                <a:hlinkClick r:id="rId27"/>
              </a:rPr>
              <a:t>http://cs.wikipedia.org/wiki/Soubor:HeracleumSphondylium2.jpg</a:t>
            </a:r>
            <a:endParaRPr lang="cs-CZ" dirty="0" smtClean="0"/>
          </a:p>
          <a:p>
            <a:r>
              <a:rPr lang="cs-CZ" dirty="0" smtClean="0">
                <a:hlinkClick r:id="rId28"/>
              </a:rPr>
              <a:t>http://cs.wikipedia.org/wiki/Soubor:Illustration_Pisum_sativum0.jpg</a:t>
            </a:r>
            <a:endParaRPr lang="cs-CZ" dirty="0" smtClean="0"/>
          </a:p>
          <a:p>
            <a:r>
              <a:rPr lang="cs-CZ" dirty="0" smtClean="0">
                <a:hlinkClick r:id="rId29"/>
              </a:rPr>
              <a:t>http://cs.wikipedia.org/wiki/Soubor:Doperwt_rijserwt_peulen_Pisum_sativum.jpg</a:t>
            </a:r>
            <a:endParaRPr lang="cs-CZ" dirty="0" smtClean="0"/>
          </a:p>
          <a:p>
            <a:r>
              <a:rPr lang="cs-CZ" dirty="0" smtClean="0">
                <a:hlinkClick r:id="rId30"/>
              </a:rPr>
              <a:t>http://commons.wikimedia.org/wiki/File:Frozen_peas.JPG?uselang=cs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Zdroje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3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http://cs.wikipedia.org/wiki/Soubor:Snijboon_peulen_Phaseolus_vulgaris.jpg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http://cs.wikipedia.org/wiki/Soubor:PLANTA_DE_ALUBIAS_EN_FLOR_(VILLAFRANCA_DE_LA_SIERRA).jpg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http://cs.wikipedia.org/wiki/Soubor:Bruine_boon_Noordhollandse_Bruine_(Phaseolus_vulgaris).jpg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http://cs.wikipedia.org/wiki/Soubor:Illustration_Lens_culinaris0.jpg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http://cs.wikipedia.org/wiki/Soubor:3_types_of_lentil.jpg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http://cs.wikipedia.org/wiki/Soubor:Soja.jpg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http://cs.wikipedia.org/wiki/Soubor:Cultivo_de_soja.jpg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http://cs.wikipedia.org/wiki/Soubor:Soybeanvarieties.jpg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http://cs.wikipedia.org/wiki/Soubor:75_Medicago_sativa_L.jpg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http://cs.wikipedia.org/wiki/Soubor:Lucerne_flowers.jpg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http://commons.wikimedia.org/wiki/File:Tuinboon_zaden_in_peul.jpg?uselang=cs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http://commons.wikimedia.org/wiki/File:%D0%91%D0%BE%D0%B1%D1%8B.jpg?uselang=cs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http://cs.wikipedia.org/wiki/Soubor:Trifolium_pratense_0522.jpg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http://cs.wikipedia.org/wiki/Soubor:Trifolium-repens.jpg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http://cs.wikipedia.org/wiki/Soubor:316_Lathyrus_pratensis.jpg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http://cs.wikipedia.org/wiki/Soubor:Lathyrus_Vernus.jpg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http://cs.wikipedia.org/wiki/Soubor:Coronilla_varia005.JPG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http://cs.wikipedia.org/wiki/Soubor:Laburnum_anagyroides.jpg</a:t>
            </a:r>
            <a:endParaRPr lang="cs-CZ" dirty="0" smtClean="0"/>
          </a:p>
          <a:p>
            <a:r>
              <a:rPr lang="cs-CZ" dirty="0" smtClean="0">
                <a:hlinkClick r:id="rId20"/>
              </a:rPr>
              <a:t>http://cs.wikipedia.org/wiki/Soubor:Flowers_of_Robinia_pseudoacacia.jpg</a:t>
            </a:r>
            <a:endParaRPr lang="cs-CZ" dirty="0" smtClean="0"/>
          </a:p>
          <a:p>
            <a:r>
              <a:rPr lang="cs-CZ" dirty="0" smtClean="0">
                <a:hlinkClick r:id="rId21"/>
              </a:rPr>
              <a:t>http://cs.wikipedia.org/wiki/Soubor:Robinia_acacia_%27frisia%27_JPG.jpg</a:t>
            </a:r>
            <a:endParaRPr lang="cs-CZ" dirty="0" smtClean="0"/>
          </a:p>
          <a:p>
            <a:r>
              <a:rPr lang="cs-CZ" dirty="0" smtClean="0">
                <a:hlinkClick r:id="rId22"/>
              </a:rPr>
              <a:t>http://cs.wikipedia.org/wiki/Soubor:Kveten_pr_hadi_vrch_02.jpg</a:t>
            </a:r>
            <a:endParaRPr lang="cs-CZ" dirty="0" smtClean="0"/>
          </a:p>
          <a:p>
            <a:r>
              <a:rPr lang="cs-CZ" dirty="0" smtClean="0">
                <a:hlinkClick r:id="rId23"/>
              </a:rPr>
              <a:t>http://cs.wikipedia.org/wiki/Soubor:Peanut_9417.jpg</a:t>
            </a:r>
            <a:endParaRPr lang="cs-CZ" dirty="0" smtClean="0"/>
          </a:p>
          <a:p>
            <a:r>
              <a:rPr lang="cs-CZ" dirty="0" smtClean="0">
                <a:hlinkClick r:id="rId24"/>
              </a:rPr>
              <a:t>http://commons.wikimedia.org/wiki/File:Arachis_hypogaea_004.JPG?uselang=cs</a:t>
            </a:r>
            <a:endParaRPr lang="cs-CZ" dirty="0" smtClean="0"/>
          </a:p>
          <a:p>
            <a:r>
              <a:rPr lang="cs-CZ" dirty="0" smtClean="0">
                <a:hlinkClick r:id="rId25"/>
              </a:rPr>
              <a:t>http://commons.wikimedia.org/wiki/File:Arachis_hypogaea_005.JPG?uselang=cs</a:t>
            </a:r>
            <a:endParaRPr lang="cs-CZ" dirty="0" smtClean="0"/>
          </a:p>
          <a:p>
            <a:r>
              <a:rPr lang="cs-CZ" dirty="0" smtClean="0">
                <a:hlinkClick r:id="rId26"/>
              </a:rPr>
              <a:t>http://commons.wikimedia.org/wiki/File:Arachis_hypogaea_002.JPG?uselang=cs</a:t>
            </a:r>
            <a:endParaRPr lang="cs-CZ" dirty="0" smtClean="0"/>
          </a:p>
          <a:p>
            <a:r>
              <a:rPr lang="cs-CZ" dirty="0" smtClean="0"/>
              <a:t>obrázky byly použity 12.5.2013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463</Words>
  <Application>Microsoft Office PowerPoint</Application>
  <PresentationFormat>Předvádění na obrazovce (4:3)</PresentationFormat>
  <Paragraphs>217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Rostliny dvouděložné 3</vt:lpstr>
      <vt:lpstr>Znaky</vt:lpstr>
      <vt:lpstr>Znaky</vt:lpstr>
      <vt:lpstr>Lilkovité – lilek brambor</vt:lpstr>
      <vt:lpstr>Lilkovité - jedlé</vt:lpstr>
      <vt:lpstr>Lilkovité - jedovaté</vt:lpstr>
      <vt:lpstr>Miříkovité - zelenina</vt:lpstr>
      <vt:lpstr>Miříkovité - kopr vonný</vt:lpstr>
      <vt:lpstr>Miříkovité - koření</vt:lpstr>
      <vt:lpstr>Miříkovité</vt:lpstr>
      <vt:lpstr>Bobovité – hrách setý</vt:lpstr>
      <vt:lpstr>Bobovité – fazol obecný</vt:lpstr>
      <vt:lpstr>Bobovité – podzemnice olejná</vt:lpstr>
      <vt:lpstr>Bobovité</vt:lpstr>
      <vt:lpstr>Bobovité</vt:lpstr>
      <vt:lpstr>Bobovité - byliny</vt:lpstr>
      <vt:lpstr>Bobovité - dřeviny</vt:lpstr>
      <vt:lpstr>Otázky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dvouděložné</dc:title>
  <dc:creator>Kateřina</dc:creator>
  <cp:lastModifiedBy>Kateřina</cp:lastModifiedBy>
  <cp:revision>68</cp:revision>
  <dcterms:created xsi:type="dcterms:W3CDTF">2013-05-12T13:43:13Z</dcterms:created>
  <dcterms:modified xsi:type="dcterms:W3CDTF">2013-05-27T16:12:14Z</dcterms:modified>
</cp:coreProperties>
</file>