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6" r:id="rId2"/>
    <p:sldId id="256" r:id="rId3"/>
    <p:sldId id="282" r:id="rId4"/>
    <p:sldId id="283" r:id="rId5"/>
    <p:sldId id="284" r:id="rId6"/>
    <p:sldId id="274" r:id="rId7"/>
    <p:sldId id="285" r:id="rId8"/>
    <p:sldId id="286" r:id="rId9"/>
    <p:sldId id="27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3140968"/>
          <a:ext cx="6696744" cy="3312367"/>
        </p:xfrm>
        <a:graphic>
          <a:graphicData uri="http://schemas.openxmlformats.org/drawingml/2006/table">
            <a:tbl>
              <a:tblPr firstRow="1" firstCol="1" bandRow="1"/>
              <a:tblGrid>
                <a:gridCol w="1256792"/>
                <a:gridCol w="119489"/>
                <a:gridCol w="5320463"/>
              </a:tblGrid>
              <a:tr h="3540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815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Šrejtrová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Marie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815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VY_32_INOVACE_11B_10_PRACOVNÍ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815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PLASTY - VLASTNOSTI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993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12.11.2012 v 7.A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815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8326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základními vlastnostmi plastů.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9" y="1336704"/>
            <a:ext cx="7704856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467544" y="198884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Plasty stále více a více nahrazují dříve užívané materiály – dřevo a kovy. Proč?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5576" y="306896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Vyrábějí se z dostupných materiálů – ropy, kaučuku </a:t>
            </a:r>
          </a:p>
          <a:p>
            <a:r>
              <a:rPr lang="cs-CZ" sz="2400" b="1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dalších.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5576" y="3933056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Pomocí přísad u nich můžeme získávat požadované vlastnosti, lepší, než u tradičních materiálů.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4941168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Obrábíme je stejně jako kovy a dřevo.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5576" y="5589240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Navíc se dají bez problému tepelně a tlakově tvarovat.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1124744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velmi výstižně řečeno, že po době kamenné, bronzové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železné je tu  doba plastová.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3528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vlastnosti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83671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Mezi dobré vlastnosti plastů patří: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1412776"/>
            <a:ext cx="8352928" cy="687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houževnatost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plasticita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pružnost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lomivost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životnost 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tvarová paměť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odolnost proti různým chemikáliím, mořské vodě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a povětrnostním vlivům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nízká hustota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dobré elektroizolační a tepelněizolační vlastnosti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23528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vlastnosti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76470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Nevýhody plastů: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536" y="1268760"/>
            <a:ext cx="8496944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menší tepelná odolnost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částečná hořlavost, nebezpečné zplodiny při spalování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menší pevnost a tvrdost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nestálost k ředidlům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dlouhá doba rozpadu, znečišťování životního prostředí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nd01.jxs.cz/217/560/98e5e62ec1_3720404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861048"/>
            <a:ext cx="3752106" cy="2817619"/>
          </a:xfrm>
          <a:prstGeom prst="rect">
            <a:avLst/>
          </a:prstGeom>
          <a:noFill/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23528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vlastnosti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83671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Na světě je už známo několik tisíc druhů plastů. Uplatnění </a:t>
            </a:r>
          </a:p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 technické praxi však našlo jen několik desítek druhů. K těm nejznámějším patří: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1916832"/>
            <a:ext cx="88924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Celuloid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čirá nebo barevná průhledná křehká hmota(pravítka, trojúhelníky)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Bakelit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tmavě hnědá neprůhledná hmota (kliky u dveří)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Plexisklo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barevná, průhledná nebo mléčně bílá průsvitná a křehká hmota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Polyvinylchlorid- měkké PVC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neprůhledná barevná hmota (především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podlahové krytiny)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tvrdé PVC - novodur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(desky, trubky, umývadla, vědra)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Polyetylen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bílá a průsvitná, v tenké vrstvě průhledná pružná hmota (fólie na obaly), působení světla zhoršuje vlastnosti – stárnutí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Polystyren - lehčený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velmi lehká bílá hmota s výbornými tepelně izolačními vlastnostmi (obaly, izolační desky a výlisky)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nelehčený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čirá křehká hmota (krabičky, různé kryty)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Polyamid - silon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velmi pevná hmota, především vlákna (oděvy, rybářské vlasce)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51520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vlastnosti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655685" y="843559"/>
            <a:ext cx="2885850" cy="2759074"/>
            <a:chOff x="655685" y="843559"/>
            <a:chExt cx="2885850" cy="2759074"/>
          </a:xfrm>
        </p:grpSpPr>
        <p:pic>
          <p:nvPicPr>
            <p:cNvPr id="18434" name="Picture 2" descr="http://www.cistiacestroje.sk/foto/grand/vrece_600x800_igelit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55685" y="843559"/>
              <a:ext cx="2885850" cy="2724106"/>
            </a:xfrm>
            <a:prstGeom prst="rect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>
              <a:off x="755576" y="314096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Igelit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652120" y="836712"/>
            <a:ext cx="2664296" cy="2664296"/>
            <a:chOff x="5436096" y="908720"/>
            <a:chExt cx="2664296" cy="2664296"/>
          </a:xfrm>
        </p:grpSpPr>
        <p:pic>
          <p:nvPicPr>
            <p:cNvPr id="18440" name="Picture 8" descr="http://www.woundsource.com/files/imagecache/product_image/woundsource/product-images/silon-tsr_biomedsciences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436096" y="908720"/>
              <a:ext cx="2664296" cy="2664296"/>
            </a:xfrm>
            <a:prstGeom prst="rect">
              <a:avLst/>
            </a:prstGeom>
            <a:noFill/>
          </p:spPr>
        </p:pic>
        <p:sp>
          <p:nvSpPr>
            <p:cNvPr id="14" name="TextovéPole 13"/>
            <p:cNvSpPr txBox="1"/>
            <p:nvPr/>
          </p:nvSpPr>
          <p:spPr>
            <a:xfrm>
              <a:off x="5580112" y="98072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Silon</a:t>
              </a:r>
              <a:endPara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39552" y="3789040"/>
            <a:ext cx="3836632" cy="2880320"/>
            <a:chOff x="539552" y="3789040"/>
            <a:chExt cx="3836632" cy="2880320"/>
          </a:xfrm>
        </p:grpSpPr>
        <p:pic>
          <p:nvPicPr>
            <p:cNvPr id="18438" name="Picture 6" descr="http://image.made-in-china.com/2f0j00oMWabHRcgIkq/Polyester-DTY-Yarn-with-Dope-Dyed-Color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39552" y="3789040"/>
              <a:ext cx="3836632" cy="2880320"/>
            </a:xfrm>
            <a:prstGeom prst="rect">
              <a:avLst/>
            </a:prstGeom>
            <a:noFill/>
          </p:spPr>
        </p:pic>
        <p:sp>
          <p:nvSpPr>
            <p:cNvPr id="15" name="TextovéPole 14"/>
            <p:cNvSpPr txBox="1"/>
            <p:nvPr/>
          </p:nvSpPr>
          <p:spPr>
            <a:xfrm>
              <a:off x="899592" y="6165304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Polyester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932040" y="3695867"/>
            <a:ext cx="4392488" cy="3162133"/>
            <a:chOff x="4932040" y="3695867"/>
            <a:chExt cx="4392488" cy="3162133"/>
          </a:xfrm>
        </p:grpSpPr>
        <p:pic>
          <p:nvPicPr>
            <p:cNvPr id="18436" name="Picture 4" descr="http://www.poradte.cz/picture/2009/125130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932040" y="3695867"/>
              <a:ext cx="4211960" cy="3162133"/>
            </a:xfrm>
            <a:prstGeom prst="rect">
              <a:avLst/>
            </a:prstGeom>
            <a:noFill/>
          </p:spPr>
        </p:pic>
        <p:sp>
          <p:nvSpPr>
            <p:cNvPr id="16" name="TextovéPole 15"/>
            <p:cNvSpPr txBox="1"/>
            <p:nvPr/>
          </p:nvSpPr>
          <p:spPr>
            <a:xfrm>
              <a:off x="7668344" y="4869160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Novodur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Nadpis 1"/>
          <p:cNvSpPr txBox="1">
            <a:spLocks/>
          </p:cNvSpPr>
          <p:nvPr/>
        </p:nvSpPr>
        <p:spPr>
          <a:xfrm>
            <a:off x="323528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vlastnosti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323528" y="4149080"/>
            <a:ext cx="396044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1. Velmi lehký bílý plast. </a:t>
            </a:r>
            <a:endParaRPr kumimoji="0" lang="cs-CZ" sz="24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Šipka dolů 9"/>
          <p:cNvSpPr/>
          <p:nvPr/>
        </p:nvSpPr>
        <p:spPr>
          <a:xfrm flipH="1">
            <a:off x="4860032" y="260648"/>
            <a:ext cx="192406" cy="323850"/>
          </a:xfrm>
          <a:prstGeom prst="down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3528" y="4581128"/>
            <a:ext cx="655272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2. Základní vlastnost plastů.   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3528" y="5013176"/>
            <a:ext cx="69847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3.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Plast, ze kterého se vyrábí např. pravítka. </a:t>
            </a: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23528" y="5445224"/>
            <a:ext cx="7200800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4. Základní surovina na výrobu plastů.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3528" y="5805264"/>
            <a:ext cx="77048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5. Plasty jsou dobrými tepelnými a elektrickými……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…….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NAJDI TAJENKU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95536" y="692696"/>
          <a:ext cx="8352924" cy="3312370"/>
        </p:xfrm>
        <a:graphic>
          <a:graphicData uri="http://schemas.openxmlformats.org/drawingml/2006/table">
            <a:tbl>
              <a:tblPr/>
              <a:tblGrid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</a:tblGrid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323528" y="4149080"/>
            <a:ext cx="396044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1. Velmi lehký bílý plast. </a:t>
            </a:r>
            <a:endParaRPr kumimoji="0" lang="cs-CZ" sz="24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Šipka dolů 9"/>
          <p:cNvSpPr/>
          <p:nvPr/>
        </p:nvSpPr>
        <p:spPr>
          <a:xfrm flipH="1">
            <a:off x="4860032" y="260648"/>
            <a:ext cx="192406" cy="323850"/>
          </a:xfrm>
          <a:prstGeom prst="downArrow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3528" y="4581128"/>
            <a:ext cx="655272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2. Základní vlastnost plastů.   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3528" y="5013176"/>
            <a:ext cx="69847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3.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Plast, ze kterého se vyrábí např. pravítka. </a:t>
            </a: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23528" y="5445224"/>
            <a:ext cx="7200800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4. Základní surovina na výrobu plastů.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3528" y="5805264"/>
            <a:ext cx="77048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5. Plasty jsou dobrými tepelnými a elektrickými……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…….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     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NAJDI TAJENKU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395536" y="692696"/>
          <a:ext cx="8352924" cy="3312370"/>
        </p:xfrm>
        <a:graphic>
          <a:graphicData uri="http://schemas.openxmlformats.org/drawingml/2006/table">
            <a:tbl>
              <a:tblPr/>
              <a:tblGrid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  <a:gridCol w="696077"/>
              </a:tblGrid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62474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</a:p>
                  </a:txBody>
                  <a:tcPr marL="7937" marR="7937" marT="7937" marB="0" anchor="b">
                    <a:lnL w="1905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79513" y="2852936"/>
          <a:ext cx="8784975" cy="2754291"/>
        </p:xfrm>
        <a:graphic>
          <a:graphicData uri="http://schemas.openxmlformats.org/drawingml/2006/table">
            <a:tbl>
              <a:tblPr firstRow="1" firstCol="1" bandRow="1"/>
              <a:tblGrid>
                <a:gridCol w="1620749"/>
                <a:gridCol w="154092"/>
                <a:gridCol w="7010134"/>
              </a:tblGrid>
              <a:tr h="7920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MOŠNA, 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CSc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Doc.Ing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.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 František a kolektiv. </a:t>
                      </a:r>
                      <a:r>
                        <a:rPr lang="cs-CZ" sz="1100" b="1" i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Praktické činnosti pro 6. -9. ročník základních škol – Práce s technickými materiály. 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Praha: FORTUNA nakladatelství učebnic, 1997, ISBN 80-7168-468-6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http://cs.wikipedia.org/wiki/Plast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trideniodpadu.cz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trideniodpadu.cz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/Plasty.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html</a:t>
                      </a:r>
                      <a:endParaRPr lang="cs-CZ" sz="1100" b="1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364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/>
                        <a:t>http</a:t>
                      </a:r>
                      <a:r>
                        <a:rPr lang="cs-CZ" sz="1100" dirty="0" smtClean="0"/>
                        <a:t>://nd01.jxs.cz/217/560/98e5e62ec1_37204040_o2.jpg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http://www.</a:t>
                      </a:r>
                      <a:r>
                        <a:rPr lang="cs-CZ" sz="1100" dirty="0" err="1" smtClean="0"/>
                        <a:t>cistiacestroje.sk</a:t>
                      </a:r>
                      <a:r>
                        <a:rPr lang="cs-CZ" sz="1100" dirty="0" smtClean="0"/>
                        <a:t>/foto/grand/</a:t>
                      </a:r>
                      <a:r>
                        <a:rPr lang="cs-CZ" sz="1100" dirty="0" err="1" smtClean="0"/>
                        <a:t>vrece</a:t>
                      </a:r>
                      <a:r>
                        <a:rPr lang="cs-CZ" sz="1100" dirty="0" smtClean="0"/>
                        <a:t>_600x800_igelit.</a:t>
                      </a:r>
                      <a:r>
                        <a:rPr lang="cs-CZ" sz="1100" dirty="0" err="1" smtClean="0"/>
                        <a:t>jpg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poradte.cz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picture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/2009/125130.jpg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http://image.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made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-in-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china.com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/2f0j00oMWabHRcgIkq/Polyester-DTY-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Yarn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with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Dope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Dyed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Color.jpg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woundsource.com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files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imagecache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product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_image/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woundsource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product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images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/silon-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tsr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biomedsciences.jpg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6127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 Žáci se seznamují se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základními vlastnostmi plastů.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00808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539552" y="1124744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598</TotalTime>
  <Words>604</Words>
  <Application>Microsoft Office PowerPoint</Application>
  <PresentationFormat>Předvádění na obrazovce (4:3)</PresentationFormat>
  <Paragraphs>156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Škola</cp:lastModifiedBy>
  <cp:revision>70</cp:revision>
  <dcterms:created xsi:type="dcterms:W3CDTF">2013-05-21T20:38:13Z</dcterms:created>
  <dcterms:modified xsi:type="dcterms:W3CDTF">2013-05-28T05:28:29Z</dcterms:modified>
</cp:coreProperties>
</file>