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1932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image" Target="../media/image4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VY_52_INOVACE_03_PRV_28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PRV – 2.B – Podzim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228151-9529-490E-8554-428787161D6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D105C04-AEC9-446B-80D9-FD9FD7C9825B}" type="presOf" srcId="{B651F6E3-6281-48DB-9319-2AEAFDAE7572}" destId="{619D679B-A015-4ECF-8348-D1034C574F40}" srcOrd="0" destOrd="0" presId="urn:microsoft.com/office/officeart/2005/8/layout/target3"/>
    <dgm:cxn modelId="{D8BFDA20-988A-4F88-B32E-91F1D58B8D2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EABD96-9EEA-4E80-A768-5CE2B142AE40}" type="presOf" srcId="{4C35D32F-0EAB-4CD7-82EE-45574DC2A586}" destId="{8BEBB6EC-1DAA-4CAC-8A25-BC0FCBD5DBD5}" srcOrd="0" destOrd="0" presId="urn:microsoft.com/office/officeart/2005/8/layout/target3"/>
    <dgm:cxn modelId="{DC741425-D213-49B1-A584-496964A0DC9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01D286-5385-462B-A4F3-79CC28FC6C16}" type="presOf" srcId="{B651F6E3-6281-48DB-9319-2AEAFDAE7572}" destId="{6BB5E863-4638-4E1D-BFDE-399D028AC4ED}" srcOrd="1" destOrd="0" presId="urn:microsoft.com/office/officeart/2005/8/layout/target3"/>
    <dgm:cxn modelId="{EB4E025C-F0AC-4F75-99DD-11A28A403859}" type="presOf" srcId="{D1B46980-6531-4606-95E6-44980827E919}" destId="{6140AFEC-043D-4C43-A2F9-D0F5331DF3A3}" srcOrd="0" destOrd="0" presId="urn:microsoft.com/office/officeart/2005/8/layout/target3"/>
    <dgm:cxn modelId="{0FD6300C-FE44-4331-ACF8-01A07F7831A4}" type="presOf" srcId="{4C35D32F-0EAB-4CD7-82EE-45574DC2A586}" destId="{890E4F0B-2866-4A3F-A3C7-2A14B1797930}" srcOrd="1" destOrd="0" presId="urn:microsoft.com/office/officeart/2005/8/layout/target3"/>
    <dgm:cxn modelId="{AE88DED1-405D-4159-B331-4776CE58734F}" type="presOf" srcId="{D8197B8C-B260-4A16-BDF4-0947B075E274}" destId="{5A5FFA88-C948-4069-8E93-59FA12366E83}" srcOrd="1" destOrd="0" presId="urn:microsoft.com/office/officeart/2005/8/layout/target3"/>
    <dgm:cxn modelId="{DD39D307-A6D6-4F1A-B3DB-63013C90C67D}" type="presOf" srcId="{757F3AB3-0718-4624-B441-E567A8F0AB56}" destId="{333A1088-737F-45CB-B68E-254E46348037}" srcOrd="0" destOrd="0" presId="urn:microsoft.com/office/officeart/2005/8/layout/target3"/>
    <dgm:cxn modelId="{DBA08A6A-BA35-4617-B298-454C658A17F0}" type="presOf" srcId="{D1D4F407-5343-4D3F-B5B9-D407B03CAEB4}" destId="{D005CE8C-CC26-4C3E-AC11-E15060ECD759}" srcOrd="0" destOrd="0" presId="urn:microsoft.com/office/officeart/2005/8/layout/target3"/>
    <dgm:cxn modelId="{FA18123F-8278-4473-A202-0964BCFA8D43}" type="presParOf" srcId="{333A1088-737F-45CB-B68E-254E46348037}" destId="{F5ABB229-8D3B-4694-996A-96F23CF14429}" srcOrd="0" destOrd="0" presId="urn:microsoft.com/office/officeart/2005/8/layout/target3"/>
    <dgm:cxn modelId="{C2E1BB49-D3F2-4B7E-A6CD-9F600E12FDCF}" type="presParOf" srcId="{333A1088-737F-45CB-B68E-254E46348037}" destId="{F41139FD-01EE-4571-8B17-4FB00FC51163}" srcOrd="1" destOrd="0" presId="urn:microsoft.com/office/officeart/2005/8/layout/target3"/>
    <dgm:cxn modelId="{6AB909C6-FA0A-4942-B246-86C3FB5E3709}" type="presParOf" srcId="{333A1088-737F-45CB-B68E-254E46348037}" destId="{D005CE8C-CC26-4C3E-AC11-E15060ECD759}" srcOrd="2" destOrd="0" presId="urn:microsoft.com/office/officeart/2005/8/layout/target3"/>
    <dgm:cxn modelId="{04811710-9144-48C1-A998-DFAF3D59BD15}" type="presParOf" srcId="{333A1088-737F-45CB-B68E-254E46348037}" destId="{2C702D82-9B77-49B7-9568-BB8EB47C3372}" srcOrd="3" destOrd="0" presId="urn:microsoft.com/office/officeart/2005/8/layout/target3"/>
    <dgm:cxn modelId="{1FFA2166-5980-4D45-AD70-BA2AF4F41513}" type="presParOf" srcId="{333A1088-737F-45CB-B68E-254E46348037}" destId="{A52A0455-90FF-4808-ABD0-F02540D31D5A}" srcOrd="4" destOrd="0" presId="urn:microsoft.com/office/officeart/2005/8/layout/target3"/>
    <dgm:cxn modelId="{6B0C2AAD-6870-4577-B34D-DBDF5B9A1DBB}" type="presParOf" srcId="{333A1088-737F-45CB-B68E-254E46348037}" destId="{6140AFEC-043D-4C43-A2F9-D0F5331DF3A3}" srcOrd="5" destOrd="0" presId="urn:microsoft.com/office/officeart/2005/8/layout/target3"/>
    <dgm:cxn modelId="{41014568-17B4-4FE8-A933-DB0A139C8A12}" type="presParOf" srcId="{333A1088-737F-45CB-B68E-254E46348037}" destId="{9358AC05-5D7D-4327-9F80-1AD486AEA664}" srcOrd="6" destOrd="0" presId="urn:microsoft.com/office/officeart/2005/8/layout/target3"/>
    <dgm:cxn modelId="{CAFCF468-8B42-439D-9311-7DAAC9F56AC6}" type="presParOf" srcId="{333A1088-737F-45CB-B68E-254E46348037}" destId="{313FC574-E1CD-4FB4-B054-0B805CE0447D}" srcOrd="7" destOrd="0" presId="urn:microsoft.com/office/officeart/2005/8/layout/target3"/>
    <dgm:cxn modelId="{770F2204-7AFD-4112-AC7D-1276BF48244A}" type="presParOf" srcId="{333A1088-737F-45CB-B68E-254E46348037}" destId="{619D679B-A015-4ECF-8348-D1034C574F40}" srcOrd="8" destOrd="0" presId="urn:microsoft.com/office/officeart/2005/8/layout/target3"/>
    <dgm:cxn modelId="{9E249E80-1274-430F-9744-942B7B599B05}" type="presParOf" srcId="{333A1088-737F-45CB-B68E-254E46348037}" destId="{322283A8-4A27-4CDA-BAE3-F381106A9174}" srcOrd="9" destOrd="0" presId="urn:microsoft.com/office/officeart/2005/8/layout/target3"/>
    <dgm:cxn modelId="{909169AF-31B5-46DD-A780-24211DD9DA18}" type="presParOf" srcId="{333A1088-737F-45CB-B68E-254E46348037}" destId="{FFC9F71D-1B4F-4AD9-A4A6-86ADEFC8AF5C}" srcOrd="10" destOrd="0" presId="urn:microsoft.com/office/officeart/2005/8/layout/target3"/>
    <dgm:cxn modelId="{8758BCD0-B3AD-4D9A-AFF3-C988306A2973}" type="presParOf" srcId="{333A1088-737F-45CB-B68E-254E46348037}" destId="{25B08C86-7E15-44DC-BE7F-FFB55DD49D12}" srcOrd="11" destOrd="0" presId="urn:microsoft.com/office/officeart/2005/8/layout/target3"/>
    <dgm:cxn modelId="{0EF24D7D-3176-474F-8B80-F52CB4815CB0}" type="presParOf" srcId="{333A1088-737F-45CB-B68E-254E46348037}" destId="{76644BE8-9D7C-4C09-B250-3D10AF48CBB7}" srcOrd="12" destOrd="0" presId="urn:microsoft.com/office/officeart/2005/8/layout/target3"/>
    <dgm:cxn modelId="{AF8CA186-0366-49DF-9E98-DBDE623895B7}" type="presParOf" srcId="{333A1088-737F-45CB-B68E-254E46348037}" destId="{EE85B701-7295-41C0-BA7A-34D3756A2AE6}" srcOrd="13" destOrd="0" presId="urn:microsoft.com/office/officeart/2005/8/layout/target3"/>
    <dgm:cxn modelId="{9FCD8E40-F521-4D26-8B72-0C4A8AC1481C}" type="presParOf" srcId="{333A1088-737F-45CB-B68E-254E46348037}" destId="{8BEBB6EC-1DAA-4CAC-8A25-BC0FCBD5DBD5}" srcOrd="14" destOrd="0" presId="urn:microsoft.com/office/officeart/2005/8/layout/target3"/>
    <dgm:cxn modelId="{A5DFD7F4-91F0-4CE6-B45C-D90D3F8E7BCE}" type="presParOf" srcId="{333A1088-737F-45CB-B68E-254E46348037}" destId="{AED2198E-93D5-4001-81B4-73124B309672}" srcOrd="15" destOrd="0" presId="urn:microsoft.com/office/officeart/2005/8/layout/target3"/>
    <dgm:cxn modelId="{2F06FC0C-4003-480C-B01A-7553683109DE}" type="presParOf" srcId="{333A1088-737F-45CB-B68E-254E46348037}" destId="{2BE915AB-18AA-4053-B92C-3BFC9ED204BB}" srcOrd="16" destOrd="0" presId="urn:microsoft.com/office/officeart/2005/8/layout/target3"/>
    <dgm:cxn modelId="{D7CE600D-096A-4FE0-91B9-7A3FA907274A}" type="presParOf" srcId="{333A1088-737F-45CB-B68E-254E46348037}" destId="{6BB5E863-4638-4E1D-BFDE-399D028AC4ED}" srcOrd="17" destOrd="0" presId="urn:microsoft.com/office/officeart/2005/8/layout/target3"/>
    <dgm:cxn modelId="{099CE819-173B-46C1-A7CD-0EE2EE315947}" type="presParOf" srcId="{333A1088-737F-45CB-B68E-254E46348037}" destId="{5A5FFA88-C948-4069-8E93-59FA12366E83}" srcOrd="18" destOrd="0" presId="urn:microsoft.com/office/officeart/2005/8/layout/target3"/>
    <dgm:cxn modelId="{6769EA77-A846-4EBB-BB25-3DCDCBA8F1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074E4B-1409-4643-A3ED-950D0E2D6EDA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B5CB97-B367-4429-98DB-F75105E8CA6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ZÁŘÍ</a:t>
          </a:r>
          <a:endParaRPr lang="cs-CZ" sz="6000" dirty="0">
            <a:solidFill>
              <a:schemeClr val="bg1"/>
            </a:solidFill>
          </a:endParaRPr>
        </a:p>
      </dgm:t>
    </dgm:pt>
    <dgm:pt modelId="{B8BAF7C1-A24E-4A53-892F-1CF02A9C7AE2}" type="parTrans" cxnId="{BF830FC3-4D66-4E0C-A443-866286C0B2C2}">
      <dgm:prSet/>
      <dgm:spPr/>
      <dgm:t>
        <a:bodyPr/>
        <a:lstStyle/>
        <a:p>
          <a:endParaRPr lang="cs-CZ"/>
        </a:p>
      </dgm:t>
    </dgm:pt>
    <dgm:pt modelId="{72175FCE-0D3E-4E87-B618-0DB4ED027DED}" type="sibTrans" cxnId="{BF830FC3-4D66-4E0C-A443-866286C0B2C2}">
      <dgm:prSet/>
      <dgm:spPr/>
      <dgm:t>
        <a:bodyPr/>
        <a:lstStyle/>
        <a:p>
          <a:endParaRPr lang="cs-CZ"/>
        </a:p>
      </dgm:t>
    </dgm:pt>
    <dgm:pt modelId="{4A5D320C-C49A-411F-BB01-67A05ECCEA4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ŘÍJEN</a:t>
          </a:r>
          <a:endParaRPr lang="cs-CZ" sz="6000" dirty="0">
            <a:solidFill>
              <a:schemeClr val="bg1"/>
            </a:solidFill>
          </a:endParaRPr>
        </a:p>
      </dgm:t>
    </dgm:pt>
    <dgm:pt modelId="{DC7D7906-A183-4AAD-95E2-CF6829CBE583}" type="parTrans" cxnId="{6BAFD07B-223A-4ADA-B37C-2D6AC8C08FDE}">
      <dgm:prSet/>
      <dgm:spPr/>
      <dgm:t>
        <a:bodyPr/>
        <a:lstStyle/>
        <a:p>
          <a:endParaRPr lang="cs-CZ"/>
        </a:p>
      </dgm:t>
    </dgm:pt>
    <dgm:pt modelId="{ADCA8B7A-5FBC-4658-9311-8E48A5BDB47C}" type="sibTrans" cxnId="{6BAFD07B-223A-4ADA-B37C-2D6AC8C08FDE}">
      <dgm:prSet/>
      <dgm:spPr/>
      <dgm:t>
        <a:bodyPr/>
        <a:lstStyle/>
        <a:p>
          <a:endParaRPr lang="cs-CZ"/>
        </a:p>
      </dgm:t>
    </dgm:pt>
    <dgm:pt modelId="{2584F319-EFDF-4DCA-8B9F-1D6AB78AD301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 rtl="0"/>
          <a:r>
            <a:rPr lang="cs-CZ" sz="6000" b="1" dirty="0" smtClean="0">
              <a:solidFill>
                <a:schemeClr val="bg1"/>
              </a:solidFill>
            </a:rPr>
            <a:t>LISTOPAD</a:t>
          </a:r>
          <a:endParaRPr lang="cs-CZ" sz="6000" dirty="0">
            <a:solidFill>
              <a:schemeClr val="bg1"/>
            </a:solidFill>
          </a:endParaRPr>
        </a:p>
      </dgm:t>
    </dgm:pt>
    <dgm:pt modelId="{78EDC66C-EC54-4A92-8812-E59086B61C74}" type="parTrans" cxnId="{5EC60F2E-61BD-4442-91CE-9A3369CA09A9}">
      <dgm:prSet/>
      <dgm:spPr/>
      <dgm:t>
        <a:bodyPr/>
        <a:lstStyle/>
        <a:p>
          <a:endParaRPr lang="cs-CZ"/>
        </a:p>
      </dgm:t>
    </dgm:pt>
    <dgm:pt modelId="{0534BA22-7D1E-41E1-B1BC-2B4448B153DD}" type="sibTrans" cxnId="{5EC60F2E-61BD-4442-91CE-9A3369CA09A9}">
      <dgm:prSet/>
      <dgm:spPr/>
      <dgm:t>
        <a:bodyPr/>
        <a:lstStyle/>
        <a:p>
          <a:endParaRPr lang="cs-CZ"/>
        </a:p>
      </dgm:t>
    </dgm:pt>
    <dgm:pt modelId="{7542534C-9329-4C55-8962-1D272181CD2A}" type="pres">
      <dgm:prSet presAssocID="{CF074E4B-1409-4643-A3ED-950D0E2D6EDA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70E9D8-5EE6-4F8B-B4F6-53AD5459DE62}" type="pres">
      <dgm:prSet presAssocID="{7CB5CB97-B367-4429-98DB-F75105E8CA63}" presName="composite" presStyleCnt="0"/>
      <dgm:spPr/>
    </dgm:pt>
    <dgm:pt modelId="{9300D9FC-496C-49AC-82C0-4A709F306306}" type="pres">
      <dgm:prSet presAssocID="{7CB5CB97-B367-4429-98DB-F75105E8CA63}" presName="imgShp" presStyleLbl="fgImgPlace1" presStyleIdx="0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7A479C9E-54DD-4C89-B564-B77759C51017}" type="pres">
      <dgm:prSet presAssocID="{7CB5CB97-B367-4429-98DB-F75105E8CA63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3FE66-714E-4613-A456-E32CC8F2AC1F}" type="pres">
      <dgm:prSet presAssocID="{72175FCE-0D3E-4E87-B618-0DB4ED027DED}" presName="spacing" presStyleCnt="0"/>
      <dgm:spPr/>
    </dgm:pt>
    <dgm:pt modelId="{6AFC9A88-2404-4618-9A94-F1442803EE94}" type="pres">
      <dgm:prSet presAssocID="{4A5D320C-C49A-411F-BB01-67A05ECCEA41}" presName="composite" presStyleCnt="0"/>
      <dgm:spPr/>
    </dgm:pt>
    <dgm:pt modelId="{31876016-4C33-412C-A198-E417271FE847}" type="pres">
      <dgm:prSet presAssocID="{4A5D320C-C49A-411F-BB01-67A05ECCEA41}" presName="imgShp" presStyleLbl="fgImgPlace1" presStyleIdx="1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6CFC2670-1BCF-4706-A011-62D4CC5131AB}" type="pres">
      <dgm:prSet presAssocID="{4A5D320C-C49A-411F-BB01-67A05ECCEA41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5EDF4-2D8B-47D3-AE31-47F0393896B6}" type="pres">
      <dgm:prSet presAssocID="{ADCA8B7A-5FBC-4658-9311-8E48A5BDB47C}" presName="spacing" presStyleCnt="0"/>
      <dgm:spPr/>
    </dgm:pt>
    <dgm:pt modelId="{03958669-65B5-4D08-A514-D8C4433E6DA5}" type="pres">
      <dgm:prSet presAssocID="{2584F319-EFDF-4DCA-8B9F-1D6AB78AD301}" presName="composite" presStyleCnt="0"/>
      <dgm:spPr/>
    </dgm:pt>
    <dgm:pt modelId="{3B8B9948-3D93-45D6-AF7C-8936CD37D2D4}" type="pres">
      <dgm:prSet presAssocID="{2584F319-EFDF-4DCA-8B9F-1D6AB78AD301}" presName="imgShp" presStyleLbl="fgImgPlace1" presStyleIdx="2" presStyleCnt="3"/>
      <dgm:spPr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</dgm:spPr>
      <dgm:t>
        <a:bodyPr/>
        <a:lstStyle/>
        <a:p>
          <a:endParaRPr lang="cs-CZ"/>
        </a:p>
      </dgm:t>
    </dgm:pt>
    <dgm:pt modelId="{E4B9945B-387E-4064-A98A-3B47C104BA71}" type="pres">
      <dgm:prSet presAssocID="{2584F319-EFDF-4DCA-8B9F-1D6AB78AD30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C1EB69-4326-4864-BE64-0F9233D35FEE}" type="presOf" srcId="{2584F319-EFDF-4DCA-8B9F-1D6AB78AD301}" destId="{E4B9945B-387E-4064-A98A-3B47C104BA71}" srcOrd="0" destOrd="0" presId="urn:microsoft.com/office/officeart/2005/8/layout/vList3#1"/>
    <dgm:cxn modelId="{E180DA6E-0B15-42F7-9EDC-ED1EDD470BB3}" type="presOf" srcId="{7CB5CB97-B367-4429-98DB-F75105E8CA63}" destId="{7A479C9E-54DD-4C89-B564-B77759C51017}" srcOrd="0" destOrd="0" presId="urn:microsoft.com/office/officeart/2005/8/layout/vList3#1"/>
    <dgm:cxn modelId="{E5ECABFC-018B-4A15-AA53-4BCDAD460FFA}" type="presOf" srcId="{4A5D320C-C49A-411F-BB01-67A05ECCEA41}" destId="{6CFC2670-1BCF-4706-A011-62D4CC5131AB}" srcOrd="0" destOrd="0" presId="urn:microsoft.com/office/officeart/2005/8/layout/vList3#1"/>
    <dgm:cxn modelId="{6BAFD07B-223A-4ADA-B37C-2D6AC8C08FDE}" srcId="{CF074E4B-1409-4643-A3ED-950D0E2D6EDA}" destId="{4A5D320C-C49A-411F-BB01-67A05ECCEA41}" srcOrd="1" destOrd="0" parTransId="{DC7D7906-A183-4AAD-95E2-CF6829CBE583}" sibTransId="{ADCA8B7A-5FBC-4658-9311-8E48A5BDB47C}"/>
    <dgm:cxn modelId="{012F5EE4-79ED-4AE3-A15F-DCE84A7F16B2}" type="presOf" srcId="{CF074E4B-1409-4643-A3ED-950D0E2D6EDA}" destId="{7542534C-9329-4C55-8962-1D272181CD2A}" srcOrd="0" destOrd="0" presId="urn:microsoft.com/office/officeart/2005/8/layout/vList3#1"/>
    <dgm:cxn modelId="{5EC60F2E-61BD-4442-91CE-9A3369CA09A9}" srcId="{CF074E4B-1409-4643-A3ED-950D0E2D6EDA}" destId="{2584F319-EFDF-4DCA-8B9F-1D6AB78AD301}" srcOrd="2" destOrd="0" parTransId="{78EDC66C-EC54-4A92-8812-E59086B61C74}" sibTransId="{0534BA22-7D1E-41E1-B1BC-2B4448B153DD}"/>
    <dgm:cxn modelId="{BF830FC3-4D66-4E0C-A443-866286C0B2C2}" srcId="{CF074E4B-1409-4643-A3ED-950D0E2D6EDA}" destId="{7CB5CB97-B367-4429-98DB-F75105E8CA63}" srcOrd="0" destOrd="0" parTransId="{B8BAF7C1-A24E-4A53-892F-1CF02A9C7AE2}" sibTransId="{72175FCE-0D3E-4E87-B618-0DB4ED027DED}"/>
    <dgm:cxn modelId="{10F0BCB3-21B4-4837-8B0C-5BD23E60241B}" type="presParOf" srcId="{7542534C-9329-4C55-8962-1D272181CD2A}" destId="{2B70E9D8-5EE6-4F8B-B4F6-53AD5459DE62}" srcOrd="0" destOrd="0" presId="urn:microsoft.com/office/officeart/2005/8/layout/vList3#1"/>
    <dgm:cxn modelId="{BDE5007F-41F8-4139-9B37-69C3FC1F3213}" type="presParOf" srcId="{2B70E9D8-5EE6-4F8B-B4F6-53AD5459DE62}" destId="{9300D9FC-496C-49AC-82C0-4A709F306306}" srcOrd="0" destOrd="0" presId="urn:microsoft.com/office/officeart/2005/8/layout/vList3#1"/>
    <dgm:cxn modelId="{0DF403BA-826C-4E1E-A3D9-F1A37AB2B4B5}" type="presParOf" srcId="{2B70E9D8-5EE6-4F8B-B4F6-53AD5459DE62}" destId="{7A479C9E-54DD-4C89-B564-B77759C51017}" srcOrd="1" destOrd="0" presId="urn:microsoft.com/office/officeart/2005/8/layout/vList3#1"/>
    <dgm:cxn modelId="{01E8554C-3311-4AB0-B53C-1CBE6D7927A4}" type="presParOf" srcId="{7542534C-9329-4C55-8962-1D272181CD2A}" destId="{7103FE66-714E-4613-A456-E32CC8F2AC1F}" srcOrd="1" destOrd="0" presId="urn:microsoft.com/office/officeart/2005/8/layout/vList3#1"/>
    <dgm:cxn modelId="{EC248B7D-4007-4704-A511-C90AE6FE982F}" type="presParOf" srcId="{7542534C-9329-4C55-8962-1D272181CD2A}" destId="{6AFC9A88-2404-4618-9A94-F1442803EE94}" srcOrd="2" destOrd="0" presId="urn:microsoft.com/office/officeart/2005/8/layout/vList3#1"/>
    <dgm:cxn modelId="{A9BC4B6C-2263-4A31-8516-6BDC4E6108B3}" type="presParOf" srcId="{6AFC9A88-2404-4618-9A94-F1442803EE94}" destId="{31876016-4C33-412C-A198-E417271FE847}" srcOrd="0" destOrd="0" presId="urn:microsoft.com/office/officeart/2005/8/layout/vList3#1"/>
    <dgm:cxn modelId="{9212C77A-8259-47C0-8747-43ADF05857C6}" type="presParOf" srcId="{6AFC9A88-2404-4618-9A94-F1442803EE94}" destId="{6CFC2670-1BCF-4706-A011-62D4CC5131AB}" srcOrd="1" destOrd="0" presId="urn:microsoft.com/office/officeart/2005/8/layout/vList3#1"/>
    <dgm:cxn modelId="{96D290E6-215F-4EE3-A077-B0BF65B5420B}" type="presParOf" srcId="{7542534C-9329-4C55-8962-1D272181CD2A}" destId="{B515EDF4-2D8B-47D3-AE31-47F0393896B6}" srcOrd="3" destOrd="0" presId="urn:microsoft.com/office/officeart/2005/8/layout/vList3#1"/>
    <dgm:cxn modelId="{9C241D70-A7E1-418D-969A-0E681460FC99}" type="presParOf" srcId="{7542534C-9329-4C55-8962-1D272181CD2A}" destId="{03958669-65B5-4D08-A514-D8C4433E6DA5}" srcOrd="4" destOrd="0" presId="urn:microsoft.com/office/officeart/2005/8/layout/vList3#1"/>
    <dgm:cxn modelId="{4836F092-EE00-4F64-85E8-FDCF6822F2C6}" type="presParOf" srcId="{03958669-65B5-4D08-A514-D8C4433E6DA5}" destId="{3B8B9948-3D93-45D6-AF7C-8936CD37D2D4}" srcOrd="0" destOrd="0" presId="urn:microsoft.com/office/officeart/2005/8/layout/vList3#1"/>
    <dgm:cxn modelId="{21DAB7DE-F379-4535-B5A7-A9C7264B0570}" type="presParOf" srcId="{03958669-65B5-4D08-A514-D8C4433E6DA5}" destId="{E4B9945B-387E-4064-A98A-3B47C104BA71}" srcOrd="1" destOrd="0" presId="urn:microsoft.com/office/officeart/2005/8/layout/vList3#1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VY_52_INOVACE_03_PRV_28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PRV </a:t>
          </a:r>
          <a:r>
            <a:rPr lang="cs-CZ" sz="2000" kern="1200" dirty="0" smtClean="0">
              <a:solidFill>
                <a:schemeClr val="tx1"/>
              </a:solidFill>
            </a:rPr>
            <a:t>– 2.B – Podzim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479C9E-54DD-4C89-B564-B77759C51017}">
      <dsp:nvSpPr>
        <dsp:cNvPr id="0" name=""/>
        <dsp:cNvSpPr/>
      </dsp:nvSpPr>
      <dsp:spPr>
        <a:xfrm rot="10800000">
          <a:off x="1664103" y="12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ZÁŘÍ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951481" y="1255"/>
        <a:ext cx="5178427" cy="1149511"/>
      </dsp:txXfrm>
    </dsp:sp>
    <dsp:sp modelId="{9300D9FC-496C-49AC-82C0-4A709F306306}">
      <dsp:nvSpPr>
        <dsp:cNvPr id="0" name=""/>
        <dsp:cNvSpPr/>
      </dsp:nvSpPr>
      <dsp:spPr>
        <a:xfrm>
          <a:off x="1089347" y="12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C2670-1BCF-4706-A011-62D4CC5131AB}">
      <dsp:nvSpPr>
        <dsp:cNvPr id="0" name=""/>
        <dsp:cNvSpPr/>
      </dsp:nvSpPr>
      <dsp:spPr>
        <a:xfrm rot="10800000">
          <a:off x="1664103" y="149390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ŘÍJEN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951481" y="1493905"/>
        <a:ext cx="5178427" cy="1149511"/>
      </dsp:txXfrm>
    </dsp:sp>
    <dsp:sp modelId="{31876016-4C33-412C-A198-E417271FE847}">
      <dsp:nvSpPr>
        <dsp:cNvPr id="0" name=""/>
        <dsp:cNvSpPr/>
      </dsp:nvSpPr>
      <dsp:spPr>
        <a:xfrm>
          <a:off x="1089347" y="149390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9945B-387E-4064-A98A-3B47C104BA71}">
      <dsp:nvSpPr>
        <dsp:cNvPr id="0" name=""/>
        <dsp:cNvSpPr/>
      </dsp:nvSpPr>
      <dsp:spPr>
        <a:xfrm rot="10800000">
          <a:off x="1664103" y="2986555"/>
          <a:ext cx="5465805" cy="1149511"/>
        </a:xfrm>
        <a:prstGeom prst="homePlat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6903" tIns="228600" rIns="426720" bIns="228600" numCol="1" spcCol="1270" anchor="ctr" anchorCtr="0">
          <a:noAutofit/>
        </a:bodyPr>
        <a:lstStyle/>
        <a:p>
          <a:pPr lvl="0" algn="ctr" defTabSz="2667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>
              <a:solidFill>
                <a:schemeClr val="bg1"/>
              </a:solidFill>
            </a:rPr>
            <a:t>LISTOPAD</a:t>
          </a:r>
          <a:endParaRPr lang="cs-CZ" sz="6000" kern="1200" dirty="0">
            <a:solidFill>
              <a:schemeClr val="bg1"/>
            </a:solidFill>
          </a:endParaRPr>
        </a:p>
      </dsp:txBody>
      <dsp:txXfrm rot="10800000">
        <a:off x="1951481" y="2986555"/>
        <a:ext cx="5178427" cy="1149511"/>
      </dsp:txXfrm>
    </dsp:sp>
    <dsp:sp modelId="{3B8B9948-3D93-45D6-AF7C-8936CD37D2D4}">
      <dsp:nvSpPr>
        <dsp:cNvPr id="0" name=""/>
        <dsp:cNvSpPr/>
      </dsp:nvSpPr>
      <dsp:spPr>
        <a:xfrm>
          <a:off x="1089347" y="2986555"/>
          <a:ext cx="1149511" cy="1149511"/>
        </a:xfrm>
        <a:prstGeom prst="smileyFace">
          <a:avLst/>
        </a:prstGeom>
        <a:blipFill rotWithShape="0">
          <a:blip xmlns:r="http://schemas.openxmlformats.org/officeDocument/2006/relationships" r:embed="rId2"/>
          <a:tile tx="0" ty="0" sx="100000" sy="100000" flip="none" algn="tl"/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E9C2C4F-D37E-4768-A78A-FF22C5A298CD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9E97646-AC8D-4BCF-BB97-6DC9D146F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69327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A628BA-9C3C-4E8C-9212-937B47548A4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744EB-E263-4879-ABD1-6096F49ABE17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D7536-7415-42F8-82F3-680A75B46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164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675EE-3C9C-480B-AB83-3053E6D8A862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CB848-3131-46F5-AB71-C83398837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8223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CFB94-FEB3-4A54-B7D8-8DC03E13E004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395CE-3BEB-4A46-BD4B-485FB0740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93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17ADE-2320-483B-843C-E0016F9B7938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0877A-8077-4D87-933F-F5675F006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89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D4CCF-886E-43D2-BC0E-6897562E007A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90C08-016C-42F3-8BD6-56B52300B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4541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EDBF2-8897-4898-941E-93897780A5D5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7EAEB-7AB2-4001-8802-0C75E8E6A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7388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C8FB5-217A-4A42-9537-31494E616377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D2F00-238E-4B9C-AD65-E48937AEA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167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BF024-AAB7-4587-A48B-8721DCE2F632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4E641-5E79-40BC-B9C7-9FB8CC37B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71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927BA-75A1-4A3D-A194-FAADA7BC6ABC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928C3-8F73-41DE-87F7-94DD2D4CF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5775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52687-69A0-4608-B314-9FE28C715CFB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4EB0C-5489-485A-A56F-623ED9CEE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817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A5E75-CEB8-464F-B174-F784434AD3CF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00FE6-A178-410E-8019-6E79E61D3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382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353CEA-7675-4E30-BB85-755658AC023B}" type="datetimeFigureOut">
              <a:rPr lang="cs-CZ"/>
              <a:pPr>
                <a:defRPr/>
              </a:pPr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D23F144-A475-44C7-B1E5-6D2818C68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3.jpeg"/><Relationship Id="rId7" Type="http://schemas.openxmlformats.org/officeDocument/2006/relationships/image" Target="../media/image8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emf"/><Relationship Id="rId4" Type="http://schemas.openxmlformats.org/officeDocument/2006/relationships/image" Target="../media/image5.e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016246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2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Prezentace je určena pro žáky 2. ročníku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Žák </a:t>
            </a:r>
            <a:r>
              <a:rPr lang="cs-CZ" sz="2400" dirty="0" smtClean="0"/>
              <a:t>se pomocí prezentace seznámí s ročním obdobím - podzim.</a:t>
            </a:r>
          </a:p>
          <a:p>
            <a:pPr eaLnBrk="1" hangingPunct="1"/>
            <a:r>
              <a:rPr lang="cs-CZ" sz="2400" dirty="0" smtClean="0"/>
              <a:t>Naučí se vyjmenovat podzimní měsíce.</a:t>
            </a:r>
          </a:p>
          <a:p>
            <a:pPr eaLnBrk="1" hangingPunct="1"/>
            <a:r>
              <a:rPr lang="cs-CZ" sz="2400" dirty="0" smtClean="0"/>
              <a:t>Seznámí se s proměnami přírody na podzim, se sklizní v zahradách i na polích.</a:t>
            </a:r>
          </a:p>
          <a:p>
            <a:pPr eaLnBrk="1" hangingPunct="1"/>
            <a:r>
              <a:rPr lang="cs-CZ" sz="2400" dirty="0" smtClean="0"/>
              <a:t>Dozví se, jak se chystají na zimu zvířata ve volné přírodě.</a:t>
            </a:r>
          </a:p>
          <a:p>
            <a:pPr eaLnBrk="1" hangingPunct="1"/>
            <a:r>
              <a:rPr lang="cs-CZ" sz="2400" dirty="0"/>
              <a:t>Výuka byla velmi přínosná a zajímavá. </a:t>
            </a:r>
            <a:endParaRPr lang="cs-CZ" sz="2400" dirty="0" smtClean="0"/>
          </a:p>
          <a:p>
            <a:pPr eaLnBrk="1" hangingPunct="1"/>
            <a:r>
              <a:rPr lang="cs-CZ" sz="2400" dirty="0"/>
              <a:t>Děti byly zaujaté, aktivní a dobře spolupracovaly. Myslím, že </a:t>
            </a:r>
            <a:r>
              <a:rPr lang="cs-CZ" sz="2400" dirty="0" smtClean="0"/>
              <a:t>prezentace </a:t>
            </a:r>
            <a:r>
              <a:rPr lang="cs-CZ" sz="2400" dirty="0"/>
              <a:t>splnila účel.</a:t>
            </a:r>
            <a:endParaRPr lang="cs-CZ" sz="2400" dirty="0">
              <a:solidFill>
                <a:srgbClr val="FF0000"/>
              </a:solidFill>
            </a:endParaRPr>
          </a:p>
          <a:p>
            <a:pPr eaLnBrk="1" hangingPunct="1"/>
            <a:r>
              <a:rPr lang="cs-CZ" sz="2400" dirty="0" smtClean="0"/>
              <a:t>Výsledkem bylo kladné hodnocení výuky.</a:t>
            </a:r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  <a:ln w="19050">
            <a:solidFill>
              <a:schemeClr val="lt1">
                <a:hueOff val="0"/>
                <a:satOff val="0"/>
                <a:lumOff val="0"/>
              </a:schemeClr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/>
              <a:t>PODZIM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88840"/>
          <a:ext cx="8219256" cy="4137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Mrak 5"/>
          <p:cNvSpPr/>
          <p:nvPr/>
        </p:nvSpPr>
        <p:spPr>
          <a:xfrm>
            <a:off x="2771775" y="1557338"/>
            <a:ext cx="3816350" cy="1008062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KDY ZAČÍNÁ PODZIM?</a:t>
            </a:r>
          </a:p>
        </p:txBody>
      </p:sp>
      <p:sp>
        <p:nvSpPr>
          <p:cNvPr id="5124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sz="6000" b="1" dirty="0" smtClean="0">
                <a:solidFill>
                  <a:schemeClr val="bg2">
                    <a:lumMod val="90000"/>
                  </a:schemeClr>
                </a:solidFill>
              </a:rPr>
              <a:t>23. ZÁŘÍ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4000" b="1" dirty="0" smtClean="0"/>
              <a:t>Je to den podzimní ROVNODENNOSTI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cs-CZ" sz="4000" b="1" dirty="0" smtClean="0"/>
              <a:t>(den i noc jsou stejně dlouhé).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4000" b="1" dirty="0" smtClean="0"/>
          </a:p>
          <a:p>
            <a:pPr algn="ctr" eaLnBrk="1" hangingPunct="1">
              <a:buFont typeface="Arial" charset="0"/>
              <a:buNone/>
              <a:defRPr/>
            </a:pPr>
            <a:r>
              <a:rPr lang="cs-CZ" sz="4000" b="1" dirty="0" smtClean="0"/>
              <a:t>Dny se zkracují, noci prodlužují.</a:t>
            </a:r>
          </a:p>
          <a:p>
            <a:pPr algn="ctr" eaLnBrk="1" hangingPunct="1">
              <a:buFont typeface="Arial" charset="0"/>
              <a:buNone/>
              <a:defRPr/>
            </a:pPr>
            <a:endParaRPr lang="cs-CZ" sz="40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Venku se ochlazuje.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Fouká vítr.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Bývají časté mlhy a deště.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Listí na stromech žloutne a opadává.</a:t>
            </a:r>
          </a:p>
          <a:p>
            <a:pPr eaLnBrk="1" hangingPunct="1">
              <a:buFont typeface="Arial" charset="0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1000" b="1" smtClean="0">
              <a:solidFill>
                <a:srgbClr val="FF0000"/>
              </a:solidFill>
            </a:endParaRPr>
          </a:p>
          <a:p>
            <a:pPr algn="ctr" eaLnBrk="1" hangingPunct="1">
              <a:buFont typeface="Arial" charset="0"/>
              <a:buNone/>
            </a:pPr>
            <a:endParaRPr lang="cs-CZ" sz="1000" b="1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614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000" b="1" smtClean="0"/>
              <a:t>CO SE DĚJE NA PODZIM?</a:t>
            </a:r>
            <a:endParaRPr lang="cs-CZ" sz="6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20875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smtClean="0"/>
              <a:t>BRAMBORY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smtClean="0"/>
              <a:t>ŘEPA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smtClean="0"/>
              <a:t>MRKEV, PETRŽEL, CELER, ZELÍ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500" b="1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sz="2500" b="1" dirty="0" smtClean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5800" b="1" smtClean="0"/>
              <a:t>CO SE SKLÍZÍ NA PODZIM?</a:t>
            </a:r>
            <a:endParaRPr lang="cs-CZ" sz="5800" smtClean="0"/>
          </a:p>
        </p:txBody>
      </p:sp>
      <p:pic>
        <p:nvPicPr>
          <p:cNvPr id="7173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3860800"/>
            <a:ext cx="16002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797425"/>
            <a:ext cx="1287462" cy="201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10" descr="C:\Documents and Settings\Jitka\Local Settings\Temporary Internet Files\Content.IE5\0X0E6JMP\MC900191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141663"/>
            <a:ext cx="183197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11" descr="C:\Documents and Settings\Jitka\Local Settings\Temporary Internet Files\Content.IE5\7PKPW9CT\MC900214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1863" y="5027613"/>
            <a:ext cx="1546225" cy="1830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Picture 12" descr="C:\Documents and Settings\Jitka\Local Settings\Temporary Internet Files\Content.IE5\WQKALD2U\MP9003878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860800"/>
            <a:ext cx="182880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Picture 13" descr="C:\Documents and Settings\Jitka\Local Settings\Temporary Internet Files\Content.IE5\WQKALD2U\MC9002155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373688"/>
            <a:ext cx="140652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Dělají si zásoby na zimu.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Připravují si úkryt na zimu.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4000" b="1" smtClean="0"/>
              <a:t>Někteří ptáci (stěhovaví) odlétají </a:t>
            </a:r>
          </a:p>
          <a:p>
            <a:pPr eaLnBrk="1" hangingPunct="1">
              <a:buFont typeface="Arial" charset="0"/>
              <a:buNone/>
            </a:pPr>
            <a:r>
              <a:rPr lang="cs-CZ" sz="4000" b="1" smtClean="0"/>
              <a:t>	do teplých krajin.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4000" b="1" smtClean="0"/>
          </a:p>
          <a:p>
            <a:pPr eaLnBrk="1" hangingPunct="1">
              <a:buFont typeface="Wingdings" pitchFamily="2" charset="2"/>
              <a:buChar char="§"/>
            </a:pPr>
            <a:endParaRPr lang="cs-CZ" sz="1200" b="1" smtClean="0">
              <a:solidFill>
                <a:srgbClr val="FF0000"/>
              </a:solidFill>
            </a:endParaRPr>
          </a:p>
          <a:p>
            <a:pPr eaLnBrk="1" hangingPunct="1"/>
            <a:endParaRPr lang="cs-CZ" smtClean="0"/>
          </a:p>
        </p:txBody>
      </p:sp>
      <p:sp>
        <p:nvSpPr>
          <p:cNvPr id="8196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4500" b="1" smtClean="0"/>
              <a:t>CO DĚLAJÍ ZVÍŘATA NA PODZIM?</a:t>
            </a:r>
            <a:endParaRPr lang="cs-CZ" sz="4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" descr="C:\Documents and Settings\Jitka\Local Settings\Temporary Internet Files\Content.IE5\WQKALD2U\MP9004117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922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92175"/>
          </a:xfrm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Ilustrace: </a:t>
            </a:r>
            <a:r>
              <a:rPr lang="cs-CZ" sz="2000" smtClean="0">
                <a:hlinkClick r:id="rId4"/>
              </a:rPr>
              <a:t>www.office.microsoft.com</a:t>
            </a: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</TotalTime>
  <Words>226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PODZIM</vt:lpstr>
      <vt:lpstr>KDY ZAČÍNÁ PODZIM?</vt:lpstr>
      <vt:lpstr>CO SE DĚJE NA PODZIM?</vt:lpstr>
      <vt:lpstr>CO SE SKLÍZÍ NA PODZIM?</vt:lpstr>
      <vt:lpstr>CO DĚLAJÍ ZVÍŘATA NA PODZIM?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63</cp:revision>
  <dcterms:created xsi:type="dcterms:W3CDTF">2011-06-20T10:40:08Z</dcterms:created>
  <dcterms:modified xsi:type="dcterms:W3CDTF">2011-11-15T07:03:14Z</dcterms:modified>
</cp:coreProperties>
</file>