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5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287" r:id="rId16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 varScale="1">
        <p:scale>
          <a:sx n="48" d="100"/>
          <a:sy n="48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smtClean="0"/>
              <a:t>Obchodní činnosti</a:t>
            </a:r>
            <a:endParaRPr lang="cs-CZ" sz="38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pPr eaLnBrk="1" hangingPunct="1"/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Prezentace seznamuje studenty s pojmem obchodní činnosti a stručně také s jeho obsahem tzn. nákupními a prodejními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činnostmi, které jsou pro podnik důležité z ekonomického hlediska.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Klíčová slova: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Nákupní a prodejní obchodní činnost, plánování nákupu, smluvní vztahy, strategické a ostatní vstupy, rizikový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odběratelé, prodejní kanály, vývozní marketing.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Typy obchodních činností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rámci podnikatelské činnosti rozlišujeme obchodní činnosti: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1. nákupní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zabezpečují požadované vstupní zdroje ve správné kvalitě, ve správný čas a co nejvýhodněji (zpravidla nejlevněji),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2. prodejní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zajišťují požadované dodávky v požadované kvalitě, ve správný čas, co nejvýhodněji (zpravidla nejdráže).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Oba typy obchodních případů mají podobný legislativní rámec, řídí se ustanoveními zejména obchodního zákoníku, občanského zákoníku a zákonem na ochranu spotřebitele.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Vliv obchodních činností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ekonomiku podnikatelské činnosti mají velký vliv oba tyto typy, nicméně existují značné rozdíly v přístupech, které vyplývají z řady skutečností: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do jaké míry je výsledný produkt závislý na vstupních elementech,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jakému okruhu zákazníků je výsledný produkt určen,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na jakých teritoriích se obchodní činnosti odehrávají.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Důležitou úlohu v obou typech obchodních činností sehrávají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smluvní vztahy,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jejichž základě jsou příslušné dodávky realizovány.</a:t>
            </a:r>
          </a:p>
        </p:txBody>
      </p:sp>
    </p:spTree>
    <p:extLst>
      <p:ext uri="{BB962C8B-B14F-4D97-AF65-F5344CB8AC3E}">
        <p14:creationId xmlns:p14="http://schemas.microsoft.com/office/powerpoint/2010/main" val="427620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Nákupní činnosti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rámci nákupní činnosti podnik zajišťuje široký okruh položek, mezi které patří: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 suroviny a materiál,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energetické suroviny,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elementy vyráběné v kooperaci, kompletační díly,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různé pomocné materiály,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nakupované služby,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nákupy výrobních prostředků.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 nákupních činností patří: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plánování nákupu,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smluvní vztahy.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065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1. Plánování nákupu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plánování nákupu by měl podnik vycházet z: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minulých zkušeností, přijatých zakázek, předpokládaných prodejů na trhu a norem spotřeby.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Důležité je také rozdělit nakupované zdroje do nákupních skupin: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strategické vstupy,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statní vstupy.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Pozornost musí podnik věnovat také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způsobilosti dodavatele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tzn. je-li schopen dodat vysokou kvalitu za přijatelnou cenu v určitém termínu.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47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Strategické vstupy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Materiály, které tvoří rozhodující část výrobku nebo jsou drahé nebo mají vysoké nákupní riziko. Jejich nedostatek představuje provozní problém. 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Velikost nákupního požadavku řeší zásobovací rovnice: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velikost nákupu = spotřeba + KZ - PZ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kde:	spotřeba = spotřeba určitého druhu materiálu za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určité plánované období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KZ = konečná zásoba (= pojistná)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PZ = počáteční zásoba (zbytek z minulého 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období)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Ostatní vstupy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Nejedná se o klíčový či základní materiál. Zpravidla existuje značný počet dodavatelů, kteří jsou schopni tyto vstupy dodávat.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Přístupy k jejich zabezpečení se liší, na jedné straně mohou být operativně nakupovány dle potřeby, na druhé straně, protože se nejedná o drahé položky, mohou být nakoupeny na sklad.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707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2. Smluvní vztahy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Právní úprava obchodních smluv je důležitá, protože partneři si mohou upravit řadu konkrétních údajů: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předmět dodávky,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cenu,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dodací podmínky,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d) platební podmínky,</a:t>
            </a: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e) sankce za nedodržení smlouvy.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se dodávky opakují, je běžný postup takový, že se na začátku roku uzavře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rámcová smlouva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která řeší výše zmíněné náležitosti, a termín a množství dodávky je upřesněno dílčími dispozicemi.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77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Prodejní činnosti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Chce-li podnik svou produkci prodávat, musí mít kvalifikované prodejce, kteří by měli splňovat následující předpoklady: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znalost prodávaných produktů,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orientaci v prodejním teritoriu,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znalost „tvrdých“ prodejních praktik,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zvládnutí „měkkých“ prodejních praktik,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komunikativnost,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jazykové znalosti.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3175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Ostražitý musí být podnik zejména u nových poptávek, které mu mohou přinést velkou zakázku, ale také riziko.</a:t>
            </a: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34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Riziková skupina odběratelů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rizikových skupin by měl podnik hledat možnosti, jak zajistit úhradu pohledávky. Nabízí se např.: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platba předem,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rozdělení platby do splátek (před, při, po dodání),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tuzemských vztazích: vystavení směnky nebo klauzule o přímé vymahatelnosti pohledávky,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zahraničních vztazích: dokumentární inkaso nebo akreditiv,</a:t>
            </a:r>
          </a:p>
          <a:p>
            <a:pPr marL="361950" indent="-276225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pojištění prodejní transakce.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82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Prodejní kanály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Cílem prodejních aktivit je dostat produkt od výrobce ke konečnému zákazníkovi. Rozlišujeme: </a:t>
            </a:r>
          </a:p>
          <a:p>
            <a:pPr marL="360363" indent="-358775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přímý kanál – zástupci firmy komunikují přímo s konečným zákazníkem,</a:t>
            </a:r>
          </a:p>
          <a:p>
            <a:pPr marL="360363" indent="-358775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nepřímý kanál – využití specializovaných organizací, které nabízejí různé služby spojené s odbytem zboží.</a:t>
            </a:r>
          </a:p>
          <a:p>
            <a:pPr marL="85725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85725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Zvýšené náklady na prodejní činnost obvykle vyvolává situace, kdy firma vstoupí na zahraniční trhy. Tady je vhodné uplatnit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vývozní marketing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557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Vývozní marketing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určení vhodného vývozního teritoria,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určení předmětu vývozu,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logistické požadavky – přeprava, prodejní a servisní kanály, zvyklosti v přepravě atd.,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cenová hladina,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propagace,</a:t>
            </a:r>
          </a:p>
          <a:p>
            <a:pPr marL="346075" indent="-342900"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určení vývozních rizik – makroekonomických (např. ekonomická, politická, přírodní) a mikroekonomických (rizika týkající se přímo konkrétního kontraktu).</a:t>
            </a: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61950" indent="-358775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175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21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1046</TotalTime>
  <Words>890</Words>
  <Application>Microsoft Office PowerPoint</Application>
  <PresentationFormat>Předvádění na obrazovce (4:3)</PresentationFormat>
  <Paragraphs>129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Typy obchodních činností</vt:lpstr>
      <vt:lpstr>Vliv obchodních činností</vt:lpstr>
      <vt:lpstr>Nákupní činnosti</vt:lpstr>
      <vt:lpstr>1. Plánování nákupu</vt:lpstr>
      <vt:lpstr>Strategické vstupy</vt:lpstr>
      <vt:lpstr>Ostatní vstupy</vt:lpstr>
      <vt:lpstr>2. Smluvní vztahy</vt:lpstr>
      <vt:lpstr>Prodejní činnosti</vt:lpstr>
      <vt:lpstr>Riziková skupina odběratelů</vt:lpstr>
      <vt:lpstr>Prodejní kanály</vt:lpstr>
      <vt:lpstr>Vývozní marketing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</cp:lastModifiedBy>
  <cp:revision>120</cp:revision>
  <cp:lastPrinted>2012-07-16T05:40:38Z</cp:lastPrinted>
  <dcterms:created xsi:type="dcterms:W3CDTF">2011-04-17T19:50:20Z</dcterms:created>
  <dcterms:modified xsi:type="dcterms:W3CDTF">2013-05-27T19:36:42Z</dcterms:modified>
</cp:coreProperties>
</file>