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5" r:id="rId5"/>
    <p:sldId id="293" r:id="rId6"/>
    <p:sldId id="294" r:id="rId7"/>
    <p:sldId id="303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287" r:id="rId17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 varScale="1">
        <p:scale>
          <a:sx n="79" d="100"/>
          <a:sy n="79" d="100"/>
        </p:scale>
        <p:origin x="-122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04_02_32_INOVACE_17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dirty="0" smtClean="0"/>
              <a:t>Marketingové </a:t>
            </a:r>
            <a:r>
              <a:rPr lang="cs-CZ" sz="3800" dirty="0" smtClean="0"/>
              <a:t>činnosti</a:t>
            </a:r>
            <a:endParaRPr lang="cs-CZ" sz="38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pPr eaLnBrk="1" hangingPunct="1"/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Prezentace seznamuje studenty s pojmem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marketingové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činnosti a stručně také s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marketingovou politikou, výzkumem, mixem, plánem a inovačními aktivitami, které jsou nutnou součástí marketingových činností, chce-li firma uspět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 smtClean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slova: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Marketing, marketingová politika, marketingový výzkum, marketingový mix, marketingový plán, obchodní plán, inovační aktivity, inovace výrobků, technologií a řízení, produktový management.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Význam marketingu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době, kdy existuje na trhu výrazný převis nabídky nad poptávkou, jsou marketingové činnosti pro podnik stále důležitější.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Marketing = práce s trhem.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Protože každý zákazník je jiný a jiné jsou i požadavky a zvyklosti na různých teritoriích, je vhodné provádět v podniku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rozvrstvení = segmentaci trhu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Jde o rozdělení veškeré produkce do produktových, teritoriálních či zákaznických skupin, se kterými pak podnik pracuje určitým způsobem.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Marketingová politika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Jde o základní představy podniku o zákaznickém, teritoriálním, produktovém, distribučním či komunikačním zaměření s cílem získat určitou pozici na trhu, která mu zajistí dosahování zisku.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Základním prvkem marketingové politiky je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výzkum trhu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mapuje aktuální situaci na trhu.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Cílem výzkumu je sběr informací, které jsou pro podnik důležité a můžeme je rozdělit na:</a:t>
            </a: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prvotní – získané přímo z trhu,</a:t>
            </a: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sekundární – získané z výkazů, uzávěrek, přehledů.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20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Marketingový výzkum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Marketingový výzkum poskytuje odpovědi na otázky, týkající se: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velikosti trhu,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stavu trhu,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samotné firmy,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stávajících zákazníků,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potenciálních zákazníků,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konkurence,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distribučních cest,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metod komunikace,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vývoje trhu.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065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Marketingový mix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Základním nástrojem, který je uplatňován v rámci marketingových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činností je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marketingový mix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zahrnuje: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výrobkovou politiku,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cenovou politiku,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distribuční politiku,</a:t>
            </a:r>
          </a:p>
          <a:p>
            <a:pPr marL="360363" indent="-360363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propagační politiku neboli komunikační mix, který zahrnuje:</a:t>
            </a:r>
          </a:p>
          <a:p>
            <a:pPr marL="722313" indent="-360363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reklamu,</a:t>
            </a:r>
          </a:p>
          <a:p>
            <a:pPr marL="722313" indent="-360363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osobní prodej,</a:t>
            </a:r>
          </a:p>
          <a:p>
            <a:pPr marL="722313" indent="-360363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podporu prodeje,</a:t>
            </a:r>
          </a:p>
          <a:p>
            <a:pPr marL="722313" indent="-360363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publicitu.</a:t>
            </a: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65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Marketingový plán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Marketingový plán můžeme z časového hlediska rozdělit na:</a:t>
            </a: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a) strategický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období tří až pěti let, kdy vytýčíme hrubou představu o teritoriu, zákaznících, produkci, konkurenčních výhodách a vztazích se zákazníky.</a:t>
            </a: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b) roční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který konkretizuje záměry uvedené ve strategickém plánu.</a:t>
            </a: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Aby byl plán účinný, musí podnik kromě úkolů stanovit také ukazatele jejich hodnocení, aby byla možné provádět kontrolu jeho realizace.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47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Kontrolní mechanismy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kontrolních mechanismů mohou být:</a:t>
            </a:r>
          </a:p>
          <a:p>
            <a:pPr marL="361950" indent="-35877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Hlášení, reporty – musí být určen obsah, periodicita, odpovědný pracovník a komu je předkládán,</a:t>
            </a:r>
          </a:p>
          <a:p>
            <a:pPr marL="361950" indent="-35877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Porady – součástí by měl být zápis s přehledem projednávaných bodu a k jakým závěrům vedení došlo,</a:t>
            </a:r>
          </a:p>
          <a:p>
            <a:pPr marL="361950" indent="-35877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Systémy hodnocení plánovaných identifikátorů (ukazatelů), hodnocení zaměstnanců, osobní pohovory apod.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Obchodní plán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 firmách je označován jako plán odbytu – stanovuje předpokládané roční objemy prodeje, zpravidla podle: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produktových skupin,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teritorií,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zákaznických segmentů.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roční plán navazují operativní plány odbytu, které vycházejí z: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konkrétních potřeb zákazníků pro dané období,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výrobních možností firmy,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aktuální situace na trhu.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707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Inovační aktivity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marketingové politiky je také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inovace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jakákoliv (pozitivní i negativní) změna, která se týká různých skutečností uvnitř firmy. Rozlišujeme inovace: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44500" indent="-358775">
              <a:spcBef>
                <a:spcPts val="0"/>
              </a:spcBef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ěcné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které se orientují buď na výrobky (služby) nebo technologie.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358775">
              <a:spcBef>
                <a:spcPts val="0"/>
              </a:spcBef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 oblasti řízení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které se týkají přístupů managementu (organizace, motivace, komunikace, kontroly apod.)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44500" indent="-358775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77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Inovace výrobků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Může být důsledkem: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 reaktivní strategie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snaha přizpůsobit se požadavkům zákazníků či podobným konkurenčním výrobkům.</a:t>
            </a: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b) proaktivní strategie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snaha přijít s něčím novým, co by zaujalo zákazníky a firmě by přineslo tzv. konkurenční výhodu.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34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Inovace technologií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této inovaci firma přistupuje: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když je nucena zabezpečit obnovu stávajícího výrobního zařízení novou, výkonnější technologií,</a:t>
            </a:r>
          </a:p>
          <a:p>
            <a:pPr marL="360363" indent="-357188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když se na trhu objeví nabídka zařízení, která výrazně zvýší výrobní produktivitu, zkvalitní výrobu, zlevní ji či zkrátí průběžnou výrobní dobu.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82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Inovace v řízení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Tady je řada důvodů, např.: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0363" indent="-358775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nárůst firmy nelze s dosavadní organizací a způsobem řízení dále efektivně zvládnout,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0363" indent="-358775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řídící metody nejsou účinné, objevují se problémy, firma je málo výkonná apod.,</a:t>
            </a:r>
          </a:p>
          <a:p>
            <a:pPr marL="360363" indent="-358775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nové přístupy přinesly viditelné zlepšení u konkurence.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557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Produktový management</a:t>
            </a:r>
            <a:endParaRPr lang="cs-CZ" sz="4400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Jedná se o přístup k zabezpečení nového produktu, který v sobě zahrnuje: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mapování situace na trhu,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samotný vývoj výrobku,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zavedení nových či inovovaných výrobků do výroby,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přípravu nových obalů,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zabezpečení reklamní kampaně,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určení vhodných distribučních kanálů,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naplánování doprovodných služeb apod.</a:t>
            </a: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21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1139</TotalTime>
  <Words>885</Words>
  <Application>Microsoft Office PowerPoint</Application>
  <PresentationFormat>Předvádění na obrazovce (4:3)</PresentationFormat>
  <Paragraphs>121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Význam marketingu</vt:lpstr>
      <vt:lpstr>Marketingová politika</vt:lpstr>
      <vt:lpstr>Marketingový výzkum</vt:lpstr>
      <vt:lpstr>Marketingový mix</vt:lpstr>
      <vt:lpstr>Marketingový plán</vt:lpstr>
      <vt:lpstr>Kontrolní mechanismy</vt:lpstr>
      <vt:lpstr>Obchodní plán</vt:lpstr>
      <vt:lpstr>Inovační aktivity</vt:lpstr>
      <vt:lpstr>Inovace výrobků</vt:lpstr>
      <vt:lpstr>Inovace technologií</vt:lpstr>
      <vt:lpstr>Inovace v řízení</vt:lpstr>
      <vt:lpstr>Produktový management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</cp:lastModifiedBy>
  <cp:revision>130</cp:revision>
  <cp:lastPrinted>2012-07-16T05:40:38Z</cp:lastPrinted>
  <dcterms:created xsi:type="dcterms:W3CDTF">2011-04-17T19:50:20Z</dcterms:created>
  <dcterms:modified xsi:type="dcterms:W3CDTF">2013-05-27T21:11:59Z</dcterms:modified>
</cp:coreProperties>
</file>