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Lucie Strejcová</a:t>
            </a:r>
            <a:endParaRPr lang="cs-CZ" dirty="0"/>
          </a:p>
        </p:txBody>
      </p:sp>
      <p:pic>
        <p:nvPicPr>
          <p:cNvPr id="1026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198" y="260648"/>
            <a:ext cx="8977802" cy="1456358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25999" y="2420888"/>
            <a:ext cx="8458200" cy="2520280"/>
          </a:xfrm>
          <a:prstGeom prst="rect">
            <a:avLst/>
          </a:prstGeom>
        </p:spPr>
        <p:txBody>
          <a:bodyPr vert="horz" anchor="b">
            <a:normAutofit fontScale="9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400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800" dirty="0" smtClean="0"/>
              <a:t>Název školy: </a:t>
            </a:r>
            <a:r>
              <a:rPr lang="cs-CZ" sz="2800" dirty="0" err="1" smtClean="0"/>
              <a:t>zŠ</a:t>
            </a:r>
            <a:r>
              <a:rPr lang="cs-CZ" sz="2800" dirty="0" smtClean="0"/>
              <a:t> a </a:t>
            </a:r>
            <a:r>
              <a:rPr lang="cs-CZ" sz="2800" dirty="0" err="1" smtClean="0"/>
              <a:t>mš</a:t>
            </a:r>
            <a:r>
              <a:rPr lang="cs-CZ" sz="2800" dirty="0" smtClean="0"/>
              <a:t> </a:t>
            </a:r>
            <a:r>
              <a:rPr lang="cs-CZ" sz="2800" dirty="0" err="1" smtClean="0"/>
              <a:t>zvole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autor: </a:t>
            </a:r>
            <a:r>
              <a:rPr lang="cs-CZ" sz="2800" dirty="0" err="1" smtClean="0"/>
              <a:t>mgr.</a:t>
            </a:r>
            <a:r>
              <a:rPr lang="cs-CZ" sz="2800" dirty="0" smtClean="0"/>
              <a:t> Lucie </a:t>
            </a:r>
            <a:r>
              <a:rPr lang="cs-CZ" sz="2800" dirty="0" err="1" smtClean="0"/>
              <a:t>strejcová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/>
              <a:t>VY_32_INOVACE_05_III_nepravidelná slovesa </a:t>
            </a:r>
            <a:r>
              <a:rPr lang="cs-CZ" sz="2800" dirty="0" smtClean="0"/>
              <a:t>3</a:t>
            </a:r>
          </a:p>
          <a:p>
            <a:pPr algn="ctr"/>
            <a:r>
              <a:rPr lang="cs-CZ" sz="2800" dirty="0" smtClean="0"/>
              <a:t>téma: </a:t>
            </a:r>
            <a:r>
              <a:rPr lang="cs-CZ" sz="2400" dirty="0" smtClean="0"/>
              <a:t>jazyk a jazyková komunikace – anglický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Vyskoč a škrtni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30158" y="306896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make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21" y="5733256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swim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36818" y="4233282"/>
            <a:ext cx="12624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think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70318" y="5067261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run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941168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meet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465313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write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7253" y="1887126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put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15072" y="188712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know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2780928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see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5576" y="3068960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read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1685583"/>
            <a:ext cx="9721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say</a:t>
            </a:r>
            <a:endParaRPr lang="cs-CZ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Hrají vždy dva hráči proti sobě</a:t>
            </a:r>
          </a:p>
          <a:p>
            <a:r>
              <a:rPr lang="cs-CZ" dirty="0" smtClean="0"/>
              <a:t>Učitel vyřkne minulý čas slovesa</a:t>
            </a:r>
          </a:p>
          <a:p>
            <a:r>
              <a:rPr lang="cs-CZ" dirty="0" smtClean="0"/>
              <a:t>Dvojice běží k tabuli, rychlejší vyškrtne </a:t>
            </a:r>
            <a:r>
              <a:rPr lang="cs-CZ" smtClean="0"/>
              <a:t>jeho infinitiv</a:t>
            </a:r>
            <a:endParaRPr lang="cs-CZ" dirty="0" smtClean="0"/>
          </a:p>
          <a:p>
            <a:r>
              <a:rPr lang="cs-CZ" dirty="0" smtClean="0"/>
              <a:t>Následuje další sloveso a další dvojice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40</TotalTime>
  <Words>52</Words>
  <Application>Microsoft Office PowerPoint</Application>
  <PresentationFormat>Předvádění na obrazovce (4:3)</PresentationFormat>
  <Paragraphs>20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Medián</vt:lpstr>
      <vt:lpstr>Prezentace aplikace PowerPoint</vt:lpstr>
      <vt:lpstr>Vyskoč a škrtni</vt:lpstr>
      <vt:lpstr>Návod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Lucka</dc:creator>
  <cp:lastModifiedBy>Heli</cp:lastModifiedBy>
  <cp:revision>14</cp:revision>
  <dcterms:created xsi:type="dcterms:W3CDTF">2011-05-24T16:57:57Z</dcterms:created>
  <dcterms:modified xsi:type="dcterms:W3CDTF">2011-09-11T16:42:43Z</dcterms:modified>
</cp:coreProperties>
</file>