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86" r:id="rId11"/>
    <p:sldId id="265" r:id="rId12"/>
    <p:sldId id="289" r:id="rId13"/>
    <p:sldId id="288" r:id="rId14"/>
    <p:sldId id="287" r:id="rId15"/>
    <p:sldId id="267" r:id="rId16"/>
    <p:sldId id="269" r:id="rId17"/>
    <p:sldId id="271" r:id="rId18"/>
    <p:sldId id="273" r:id="rId19"/>
    <p:sldId id="275" r:id="rId20"/>
    <p:sldId id="277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89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C5D38A3-6CE2-4C12-96E7-623B7FA887A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16D155-7BE6-4999-B2F9-EA9D051B1E4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8458200" cy="252028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Název školy: </a:t>
            </a:r>
            <a:r>
              <a:rPr lang="cs-CZ" sz="2800" dirty="0" err="1" smtClean="0"/>
              <a:t>zŠ</a:t>
            </a:r>
            <a:r>
              <a:rPr lang="cs-CZ" sz="2800" dirty="0" smtClean="0"/>
              <a:t> a </a:t>
            </a:r>
            <a:r>
              <a:rPr lang="cs-CZ" sz="2800" dirty="0" err="1" smtClean="0"/>
              <a:t>mš</a:t>
            </a:r>
            <a:r>
              <a:rPr lang="cs-CZ" sz="2800" dirty="0" smtClean="0"/>
              <a:t> </a:t>
            </a:r>
            <a:r>
              <a:rPr lang="cs-CZ" sz="2800" dirty="0" err="1" smtClean="0"/>
              <a:t>zvole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autor: </a:t>
            </a:r>
            <a:r>
              <a:rPr lang="cs-CZ" sz="2800" dirty="0" err="1" smtClean="0"/>
              <a:t>mgr.</a:t>
            </a:r>
            <a:r>
              <a:rPr lang="cs-CZ" sz="2800" dirty="0" smtClean="0"/>
              <a:t> Lucie </a:t>
            </a:r>
            <a:r>
              <a:rPr lang="cs-CZ" sz="2800" dirty="0" err="1" smtClean="0"/>
              <a:t>strejcová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 smtClean="0"/>
              <a:t>VY_32_INOVACE_05_Stupnovani_adjektiv</a:t>
            </a:r>
            <a:br>
              <a:rPr lang="cs-CZ" sz="2800" dirty="0" smtClean="0"/>
            </a:br>
            <a:r>
              <a:rPr lang="cs-CZ" sz="2800" dirty="0" smtClean="0"/>
              <a:t>téma: </a:t>
            </a:r>
            <a:r>
              <a:rPr lang="cs-CZ" sz="2400" dirty="0" smtClean="0"/>
              <a:t>jazyk a jazyková komunikace – anglický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8424936" cy="1839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8458200" cy="1222375"/>
          </a:xfrm>
        </p:spPr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268760"/>
            <a:ext cx="1094656" cy="57951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13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686800" cy="838200"/>
          </a:xfrm>
        </p:spPr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1152128" cy="72008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3600" b="1" dirty="0" err="1" smtClean="0">
                <a:solidFill>
                  <a:schemeClr val="bg1"/>
                </a:solidFill>
              </a:rPr>
              <a:t>new</a:t>
            </a:r>
            <a:endParaRPr lang="cs-CZ" sz="3600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3600" dirty="0"/>
          </a:p>
        </p:txBody>
      </p:sp>
      <p:sp>
        <p:nvSpPr>
          <p:cNvPr id="4" name="Šipka doprava 3"/>
          <p:cNvSpPr/>
          <p:nvPr/>
        </p:nvSpPr>
        <p:spPr>
          <a:xfrm>
            <a:off x="2123728" y="1628800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840760" cy="838200"/>
          </a:xfrm>
        </p:spPr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683568" y="1484784"/>
            <a:ext cx="1296144" cy="72271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123728" y="1628800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3131840" y="1484784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314872" cy="72271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644008" y="1628800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179388" y="1484313"/>
            <a:ext cx="1224260" cy="792559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64400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098848" cy="72271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64400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170856" cy="72271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64400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1691680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170856" cy="722709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64400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1691680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627784" y="2852936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170856" cy="72271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88024" y="177281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763688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788024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699792" y="278092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170856" cy="79471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16016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691680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716016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652120" y="1556792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627784" y="2852936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5724128" y="2780928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ugli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170856" cy="79471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88024" y="278092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691680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644008" y="177281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724128" y="1556792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627784" y="278092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5724128" y="2780928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ugli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098848" cy="72271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691680" y="4149080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788024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691680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88024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5652120" y="1556792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627784" y="2852936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5724128" y="2780928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ugli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95536" y="4077072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170856" cy="79471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691680" y="436510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716016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619672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16016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627784" y="2852936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5724128" y="2852936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4000" b="1" dirty="0">
                <a:solidFill>
                  <a:schemeClr val="bg1"/>
                </a:solidFill>
              </a:rPr>
              <a:t>u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gli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627784" y="422108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098848" cy="79471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788024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763688" y="436510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788024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691680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716016" y="177281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5724128" y="1556792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555776" y="278092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5724128" y="270892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ugli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627784" y="422108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098848" cy="79471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88024" y="436510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716016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763688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763688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716016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627784" y="2708920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5652120" y="270892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ugli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627784" y="422108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5724128" y="414908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2"/>
            <a:ext cx="1314872" cy="8667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860032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691680" y="436510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16016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619672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788024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5652120" y="162880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2627784" y="2708920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5652120" y="270892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ugli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2627784" y="422108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5724128" y="414908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323528" y="5589240"/>
            <a:ext cx="115212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nice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170856" cy="72271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763688" y="566124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763688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788024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88024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691680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788024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2699792" y="278092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5652120" y="2780928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ugli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2627784" y="422108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5724128" y="414908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323528" y="5589240"/>
            <a:ext cx="108012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nice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242864" cy="79471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619672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691680" y="573325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88024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644008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691680" y="436510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788024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627784" y="2852936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5652120" y="270892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2627784" y="422108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5724128" y="414908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323528" y="5545977"/>
            <a:ext cx="108012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nice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2881313" y="5524531"/>
            <a:ext cx="151216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</a:t>
            </a:r>
            <a:r>
              <a:rPr lang="cs-CZ" sz="4000" b="1" noProof="0" dirty="0" err="1" smtClean="0">
                <a:solidFill>
                  <a:srgbClr val="00B050"/>
                </a:solidFill>
              </a:rPr>
              <a:t>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170856" cy="79471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619672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860032" y="5589240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835696" y="5589240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763688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716016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716016" y="292494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716016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627784" y="2852936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5724128" y="2852936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2627784" y="422108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5724128" y="414908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323528" y="5589240"/>
            <a:ext cx="108012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nice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2915816" y="5490191"/>
            <a:ext cx="151216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adjektiv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304800" y="1554163"/>
            <a:ext cx="1242864" cy="72271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bg1"/>
                </a:solidFill>
              </a:rPr>
              <a:t>new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763688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619672" y="285293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860032" y="5589240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835696" y="566124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16016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763688" y="4293096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716016" y="2996952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788024" y="1700808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627784" y="1556792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5652120" y="1484784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23528" y="278092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627784" y="2852936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ugl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5724128" y="2852936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4000" b="1" smtClean="0">
                <a:solidFill>
                  <a:schemeClr val="bg1"/>
                </a:solidFill>
              </a:rPr>
              <a:t>ugli</a:t>
            </a:r>
            <a:r>
              <a:rPr kumimoji="0" lang="cs-CZ" sz="4000" b="1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323528" y="4221088"/>
            <a:ext cx="109884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2627784" y="4221088"/>
            <a:ext cx="180020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5724128" y="4149080"/>
            <a:ext cx="3024336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323528" y="5589240"/>
            <a:ext cx="1080120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nice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2699792" y="5517232"/>
            <a:ext cx="1872208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5724128" y="5435220"/>
            <a:ext cx="3096344" cy="7227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4000" b="1" dirty="0">
                <a:solidFill>
                  <a:srgbClr val="002060"/>
                </a:solidFill>
              </a:rPr>
              <a:t>t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he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nic</a:t>
            </a:r>
            <a:r>
              <a:rPr kumimoji="0" lang="cs-CZ" sz="4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est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166</TotalTime>
  <Words>260</Words>
  <Application>Microsoft Office PowerPoint</Application>
  <PresentationFormat>Předvádění na obrazovce (4:3)</PresentationFormat>
  <Paragraphs>147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Název školy: zŠ a mš zvole autor: mgr. Lucie strejcová název: VY_32_INOVACE_05_Stupnovani_adjektiv téma: jazyk a jazyková komunikace – anglický jazyk číslo projektu: cz.1.07/1.4.00/21.0305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  <vt:lpstr>Stupňování adjektiv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adjektiv</dc:title>
  <dc:creator>Lucka</dc:creator>
  <cp:lastModifiedBy>Heli</cp:lastModifiedBy>
  <cp:revision>72</cp:revision>
  <dcterms:created xsi:type="dcterms:W3CDTF">2011-03-08T18:48:57Z</dcterms:created>
  <dcterms:modified xsi:type="dcterms:W3CDTF">2011-09-11T16:27:38Z</dcterms:modified>
</cp:coreProperties>
</file>