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2" r:id="rId6"/>
    <p:sldId id="270" r:id="rId7"/>
    <p:sldId id="267" r:id="rId8"/>
    <p:sldId id="271" r:id="rId9"/>
    <p:sldId id="273" r:id="rId10"/>
    <p:sldId id="274" r:id="rId11"/>
    <p:sldId id="275" r:id="rId12"/>
    <p:sldId id="276" r:id="rId13"/>
    <p:sldId id="278" r:id="rId14"/>
    <p:sldId id="277" r:id="rId15"/>
    <p:sldId id="279" r:id="rId16"/>
    <p:sldId id="280" r:id="rId17"/>
    <p:sldId id="281" r:id="rId18"/>
    <p:sldId id="283" r:id="rId19"/>
    <p:sldId id="282" r:id="rId20"/>
    <p:sldId id="284" r:id="rId21"/>
    <p:sldId id="285" r:id="rId22"/>
    <p:sldId id="286" r:id="rId23"/>
    <p:sldId id="287" r:id="rId24"/>
    <p:sldId id="288" r:id="rId25"/>
    <p:sldId id="289" r:id="rId26"/>
    <p:sldId id="290" r:id="rId27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71" autoAdjust="0"/>
  </p:normalViewPr>
  <p:slideViewPr>
    <p:cSldViewPr>
      <p:cViewPr>
        <p:scale>
          <a:sx n="55" d="100"/>
          <a:sy n="55" d="100"/>
        </p:scale>
        <p:origin x="-1572" y="-4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47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27D7D3-AD83-4E78-9650-F9E797A0A2F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D36F0F-CE20-413E-9CAF-619E96475524}">
      <dgm:prSet phldrT="[Text]"/>
      <dgm:spPr/>
      <dgm:t>
        <a:bodyPr/>
        <a:lstStyle/>
        <a:p>
          <a:r>
            <a:rPr lang="cs-CZ" dirty="0" smtClean="0"/>
            <a:t>Svařování</a:t>
          </a:r>
          <a:endParaRPr lang="cs-CZ" dirty="0"/>
        </a:p>
      </dgm:t>
    </dgm:pt>
    <dgm:pt modelId="{9AA7EF09-976A-42F0-A476-5F2696FD64D1}" type="parTrans" cxnId="{685C132E-E11F-41F7-8CEA-739FBEC55C8C}">
      <dgm:prSet/>
      <dgm:spPr/>
      <dgm:t>
        <a:bodyPr/>
        <a:lstStyle/>
        <a:p>
          <a:endParaRPr lang="cs-CZ"/>
        </a:p>
      </dgm:t>
    </dgm:pt>
    <dgm:pt modelId="{3B9ACE72-3F81-4519-AB04-7E14F80AFE6F}" type="sibTrans" cxnId="{685C132E-E11F-41F7-8CEA-739FBEC55C8C}">
      <dgm:prSet/>
      <dgm:spPr/>
      <dgm:t>
        <a:bodyPr/>
        <a:lstStyle/>
        <a:p>
          <a:endParaRPr lang="cs-CZ"/>
        </a:p>
      </dgm:t>
    </dgm:pt>
    <dgm:pt modelId="{AB8973D6-5629-4D7E-8BBD-1F9531AFDF48}">
      <dgm:prSet phldrT="[Text]"/>
      <dgm:spPr/>
      <dgm:t>
        <a:bodyPr/>
        <a:lstStyle/>
        <a:p>
          <a:r>
            <a:rPr lang="cs-CZ" dirty="0" smtClean="0"/>
            <a:t>Tavné</a:t>
          </a:r>
          <a:endParaRPr lang="cs-CZ" dirty="0"/>
        </a:p>
      </dgm:t>
    </dgm:pt>
    <dgm:pt modelId="{C186D660-B5B9-45A3-953B-B44944BDDC17}" type="parTrans" cxnId="{F94BC578-F95B-4155-BDD7-69545DB7DBE6}">
      <dgm:prSet/>
      <dgm:spPr/>
      <dgm:t>
        <a:bodyPr/>
        <a:lstStyle/>
        <a:p>
          <a:endParaRPr lang="cs-CZ"/>
        </a:p>
      </dgm:t>
    </dgm:pt>
    <dgm:pt modelId="{40F84EAD-586A-4247-9BDE-F0B108B5EEC6}" type="sibTrans" cxnId="{F94BC578-F95B-4155-BDD7-69545DB7DBE6}">
      <dgm:prSet/>
      <dgm:spPr/>
      <dgm:t>
        <a:bodyPr/>
        <a:lstStyle/>
        <a:p>
          <a:endParaRPr lang="cs-CZ"/>
        </a:p>
      </dgm:t>
    </dgm:pt>
    <dgm:pt modelId="{762C15BF-FA15-4FD5-93D9-6AF48FC4D43D}">
      <dgm:prSet phldrT="[Text]"/>
      <dgm:spPr/>
      <dgm:t>
        <a:bodyPr/>
        <a:lstStyle/>
        <a:p>
          <a:r>
            <a:rPr lang="cs-CZ" smtClean="0"/>
            <a:t>Tlakové</a:t>
          </a:r>
          <a:endParaRPr lang="cs-CZ" dirty="0"/>
        </a:p>
      </dgm:t>
    </dgm:pt>
    <dgm:pt modelId="{D4CECC2F-85B8-4029-B27F-65668F66EE75}" type="parTrans" cxnId="{134D76E2-78D8-49C0-9186-779E42E9699D}">
      <dgm:prSet/>
      <dgm:spPr/>
      <dgm:t>
        <a:bodyPr/>
        <a:lstStyle/>
        <a:p>
          <a:endParaRPr lang="cs-CZ"/>
        </a:p>
      </dgm:t>
    </dgm:pt>
    <dgm:pt modelId="{A8F1098F-F9FA-46AD-ACAE-A06828BF2A5E}" type="sibTrans" cxnId="{134D76E2-78D8-49C0-9186-779E42E9699D}">
      <dgm:prSet/>
      <dgm:spPr/>
      <dgm:t>
        <a:bodyPr/>
        <a:lstStyle/>
        <a:p>
          <a:endParaRPr lang="cs-CZ"/>
        </a:p>
      </dgm:t>
    </dgm:pt>
    <dgm:pt modelId="{4D8A032E-964C-42F1-B1AF-2FAAD9082019}">
      <dgm:prSet/>
      <dgm:spPr/>
      <dgm:t>
        <a:bodyPr/>
        <a:lstStyle/>
        <a:p>
          <a:r>
            <a:rPr lang="cs-CZ" baseline="0" dirty="0" smtClean="0"/>
            <a:t>Tavné i tlakové</a:t>
          </a:r>
          <a:endParaRPr lang="cs-CZ" baseline="0" dirty="0"/>
        </a:p>
      </dgm:t>
    </dgm:pt>
    <dgm:pt modelId="{372466A0-DCF0-4712-AA13-0A7DB67FF9A7}" type="parTrans" cxnId="{18A163BB-3359-4545-9468-C5F57A3F7E81}">
      <dgm:prSet/>
      <dgm:spPr/>
    </dgm:pt>
    <dgm:pt modelId="{3EE9D218-FFF8-4C80-8057-1706C1638D54}" type="sibTrans" cxnId="{18A163BB-3359-4545-9468-C5F57A3F7E81}">
      <dgm:prSet/>
      <dgm:spPr/>
    </dgm:pt>
    <dgm:pt modelId="{D365FCC6-2131-4403-ABE6-8E975B536EAD}" type="pres">
      <dgm:prSet presAssocID="{EA27D7D3-AD83-4E78-9650-F9E797A0A2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452B558-DF0E-4600-8755-480095144373}" type="pres">
      <dgm:prSet presAssocID="{C9D36F0F-CE20-413E-9CAF-619E96475524}" presName="hierRoot1" presStyleCnt="0">
        <dgm:presLayoutVars>
          <dgm:hierBranch val="init"/>
        </dgm:presLayoutVars>
      </dgm:prSet>
      <dgm:spPr/>
    </dgm:pt>
    <dgm:pt modelId="{2DC74997-2F62-4360-9FF6-75DB0959581C}" type="pres">
      <dgm:prSet presAssocID="{C9D36F0F-CE20-413E-9CAF-619E96475524}" presName="rootComposite1" presStyleCnt="0"/>
      <dgm:spPr/>
    </dgm:pt>
    <dgm:pt modelId="{1F41C949-800B-4B46-BDAB-CB38D4C1CFD5}" type="pres">
      <dgm:prSet presAssocID="{C9D36F0F-CE20-413E-9CAF-619E9647552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384004-FA88-4BDF-B068-460FCD2613E6}" type="pres">
      <dgm:prSet presAssocID="{C9D36F0F-CE20-413E-9CAF-619E9647552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52CBE1F2-E963-412D-9E97-45A58A86884E}" type="pres">
      <dgm:prSet presAssocID="{C9D36F0F-CE20-413E-9CAF-619E96475524}" presName="hierChild2" presStyleCnt="0"/>
      <dgm:spPr/>
    </dgm:pt>
    <dgm:pt modelId="{DA0856E1-96E5-4A43-BD3A-093C53FDCB9D}" type="pres">
      <dgm:prSet presAssocID="{C186D660-B5B9-45A3-953B-B44944BDDC17}" presName="Name37" presStyleLbl="parChTrans1D2" presStyleIdx="0" presStyleCnt="3"/>
      <dgm:spPr/>
      <dgm:t>
        <a:bodyPr/>
        <a:lstStyle/>
        <a:p>
          <a:endParaRPr lang="cs-CZ"/>
        </a:p>
      </dgm:t>
    </dgm:pt>
    <dgm:pt modelId="{5CA0CEEA-92A2-4C3A-BF7C-20F15AE6113A}" type="pres">
      <dgm:prSet presAssocID="{AB8973D6-5629-4D7E-8BBD-1F9531AFDF48}" presName="hierRoot2" presStyleCnt="0">
        <dgm:presLayoutVars>
          <dgm:hierBranch val="init"/>
        </dgm:presLayoutVars>
      </dgm:prSet>
      <dgm:spPr/>
    </dgm:pt>
    <dgm:pt modelId="{0ED78616-44CB-4A4F-B1EE-804E5A4A1433}" type="pres">
      <dgm:prSet presAssocID="{AB8973D6-5629-4D7E-8BBD-1F9531AFDF48}" presName="rootComposite" presStyleCnt="0"/>
      <dgm:spPr/>
    </dgm:pt>
    <dgm:pt modelId="{09191036-A13F-4ED8-821C-E4EA0D24A531}" type="pres">
      <dgm:prSet presAssocID="{AB8973D6-5629-4D7E-8BBD-1F9531AFDF48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C5C365D-9A7C-4BB0-8EFF-A6E5D3403656}" type="pres">
      <dgm:prSet presAssocID="{AB8973D6-5629-4D7E-8BBD-1F9531AFDF48}" presName="rootConnector" presStyleLbl="node2" presStyleIdx="0" presStyleCnt="3"/>
      <dgm:spPr/>
      <dgm:t>
        <a:bodyPr/>
        <a:lstStyle/>
        <a:p>
          <a:endParaRPr lang="cs-CZ"/>
        </a:p>
      </dgm:t>
    </dgm:pt>
    <dgm:pt modelId="{FD8B70A1-43B0-432C-9399-ED3DE94F69F1}" type="pres">
      <dgm:prSet presAssocID="{AB8973D6-5629-4D7E-8BBD-1F9531AFDF48}" presName="hierChild4" presStyleCnt="0"/>
      <dgm:spPr/>
    </dgm:pt>
    <dgm:pt modelId="{9C61EB29-A2E5-47D9-B1C2-78480F612C52}" type="pres">
      <dgm:prSet presAssocID="{AB8973D6-5629-4D7E-8BBD-1F9531AFDF48}" presName="hierChild5" presStyleCnt="0"/>
      <dgm:spPr/>
    </dgm:pt>
    <dgm:pt modelId="{35BA5924-9EF8-44F5-BD19-C5898427F5C9}" type="pres">
      <dgm:prSet presAssocID="{372466A0-DCF0-4712-AA13-0A7DB67FF9A7}" presName="Name37" presStyleLbl="parChTrans1D2" presStyleIdx="1" presStyleCnt="3"/>
      <dgm:spPr/>
    </dgm:pt>
    <dgm:pt modelId="{54409A09-FD60-4B3A-A67D-A156C03157FB}" type="pres">
      <dgm:prSet presAssocID="{4D8A032E-964C-42F1-B1AF-2FAAD9082019}" presName="hierRoot2" presStyleCnt="0">
        <dgm:presLayoutVars>
          <dgm:hierBranch val="init"/>
        </dgm:presLayoutVars>
      </dgm:prSet>
      <dgm:spPr/>
    </dgm:pt>
    <dgm:pt modelId="{A11B436E-8CCB-4F53-9DD5-751094D321AA}" type="pres">
      <dgm:prSet presAssocID="{4D8A032E-964C-42F1-B1AF-2FAAD9082019}" presName="rootComposite" presStyleCnt="0"/>
      <dgm:spPr/>
    </dgm:pt>
    <dgm:pt modelId="{CB43DA66-319A-4382-AA3B-9767B0980ABF}" type="pres">
      <dgm:prSet presAssocID="{4D8A032E-964C-42F1-B1AF-2FAAD9082019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ACF57E9-A34A-4DED-A810-814687E0FC31}" type="pres">
      <dgm:prSet presAssocID="{4D8A032E-964C-42F1-B1AF-2FAAD9082019}" presName="rootConnector" presStyleLbl="node2" presStyleIdx="1" presStyleCnt="3"/>
      <dgm:spPr/>
      <dgm:t>
        <a:bodyPr/>
        <a:lstStyle/>
        <a:p>
          <a:endParaRPr lang="cs-CZ"/>
        </a:p>
      </dgm:t>
    </dgm:pt>
    <dgm:pt modelId="{431CBB1F-B380-4D6A-8FA7-F93221657D24}" type="pres">
      <dgm:prSet presAssocID="{4D8A032E-964C-42F1-B1AF-2FAAD9082019}" presName="hierChild4" presStyleCnt="0"/>
      <dgm:spPr/>
    </dgm:pt>
    <dgm:pt modelId="{7963E2C6-9814-41CE-9D8B-3EC49B64F606}" type="pres">
      <dgm:prSet presAssocID="{4D8A032E-964C-42F1-B1AF-2FAAD9082019}" presName="hierChild5" presStyleCnt="0"/>
      <dgm:spPr/>
    </dgm:pt>
    <dgm:pt modelId="{EA1A4A47-18EE-4BB3-8AAC-48E446DF99D6}" type="pres">
      <dgm:prSet presAssocID="{D4CECC2F-85B8-4029-B27F-65668F66EE75}" presName="Name37" presStyleLbl="parChTrans1D2" presStyleIdx="2" presStyleCnt="3"/>
      <dgm:spPr/>
      <dgm:t>
        <a:bodyPr/>
        <a:lstStyle/>
        <a:p>
          <a:endParaRPr lang="cs-CZ"/>
        </a:p>
      </dgm:t>
    </dgm:pt>
    <dgm:pt modelId="{CF8FA1DC-4F63-475E-BAF4-779F07B2B641}" type="pres">
      <dgm:prSet presAssocID="{762C15BF-FA15-4FD5-93D9-6AF48FC4D43D}" presName="hierRoot2" presStyleCnt="0">
        <dgm:presLayoutVars>
          <dgm:hierBranch val="init"/>
        </dgm:presLayoutVars>
      </dgm:prSet>
      <dgm:spPr/>
    </dgm:pt>
    <dgm:pt modelId="{536AF156-3B60-4EA2-B7B5-C908D1FBD1E1}" type="pres">
      <dgm:prSet presAssocID="{762C15BF-FA15-4FD5-93D9-6AF48FC4D43D}" presName="rootComposite" presStyleCnt="0"/>
      <dgm:spPr/>
    </dgm:pt>
    <dgm:pt modelId="{617FDE3A-3250-49FD-B0B6-309BBCF49548}" type="pres">
      <dgm:prSet presAssocID="{762C15BF-FA15-4FD5-93D9-6AF48FC4D43D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193B06E-4D03-4B93-9313-F93A29B36346}" type="pres">
      <dgm:prSet presAssocID="{762C15BF-FA15-4FD5-93D9-6AF48FC4D43D}" presName="rootConnector" presStyleLbl="node2" presStyleIdx="2" presStyleCnt="3"/>
      <dgm:spPr/>
      <dgm:t>
        <a:bodyPr/>
        <a:lstStyle/>
        <a:p>
          <a:endParaRPr lang="cs-CZ"/>
        </a:p>
      </dgm:t>
    </dgm:pt>
    <dgm:pt modelId="{70159EC4-E2AB-406F-BB5C-94D3F285CE0F}" type="pres">
      <dgm:prSet presAssocID="{762C15BF-FA15-4FD5-93D9-6AF48FC4D43D}" presName="hierChild4" presStyleCnt="0"/>
      <dgm:spPr/>
    </dgm:pt>
    <dgm:pt modelId="{FB216153-5B2D-4099-AB0D-EC072AF1A7D0}" type="pres">
      <dgm:prSet presAssocID="{762C15BF-FA15-4FD5-93D9-6AF48FC4D43D}" presName="hierChild5" presStyleCnt="0"/>
      <dgm:spPr/>
    </dgm:pt>
    <dgm:pt modelId="{B3566D1E-B93B-47B8-97C6-C210B8B0982A}" type="pres">
      <dgm:prSet presAssocID="{C9D36F0F-CE20-413E-9CAF-619E96475524}" presName="hierChild3" presStyleCnt="0"/>
      <dgm:spPr/>
    </dgm:pt>
  </dgm:ptLst>
  <dgm:cxnLst>
    <dgm:cxn modelId="{18A163BB-3359-4545-9468-C5F57A3F7E81}" srcId="{C9D36F0F-CE20-413E-9CAF-619E96475524}" destId="{4D8A032E-964C-42F1-B1AF-2FAAD9082019}" srcOrd="1" destOrd="0" parTransId="{372466A0-DCF0-4712-AA13-0A7DB67FF9A7}" sibTransId="{3EE9D218-FFF8-4C80-8057-1706C1638D54}"/>
    <dgm:cxn modelId="{685C132E-E11F-41F7-8CEA-739FBEC55C8C}" srcId="{EA27D7D3-AD83-4E78-9650-F9E797A0A2F3}" destId="{C9D36F0F-CE20-413E-9CAF-619E96475524}" srcOrd="0" destOrd="0" parTransId="{9AA7EF09-976A-42F0-A476-5F2696FD64D1}" sibTransId="{3B9ACE72-3F81-4519-AB04-7E14F80AFE6F}"/>
    <dgm:cxn modelId="{26E3A9F0-B902-4843-8F17-3AE2DF8D1EE1}" type="presOf" srcId="{AB8973D6-5629-4D7E-8BBD-1F9531AFDF48}" destId="{09191036-A13F-4ED8-821C-E4EA0D24A531}" srcOrd="0" destOrd="0" presId="urn:microsoft.com/office/officeart/2005/8/layout/orgChart1"/>
    <dgm:cxn modelId="{134D76E2-78D8-49C0-9186-779E42E9699D}" srcId="{C9D36F0F-CE20-413E-9CAF-619E96475524}" destId="{762C15BF-FA15-4FD5-93D9-6AF48FC4D43D}" srcOrd="2" destOrd="0" parTransId="{D4CECC2F-85B8-4029-B27F-65668F66EE75}" sibTransId="{A8F1098F-F9FA-46AD-ACAE-A06828BF2A5E}"/>
    <dgm:cxn modelId="{B6AD7F6D-7466-4674-A9E3-05C09B4C14CF}" type="presOf" srcId="{762C15BF-FA15-4FD5-93D9-6AF48FC4D43D}" destId="{617FDE3A-3250-49FD-B0B6-309BBCF49548}" srcOrd="0" destOrd="0" presId="urn:microsoft.com/office/officeart/2005/8/layout/orgChart1"/>
    <dgm:cxn modelId="{5609E47E-9723-44B1-B0BC-5C81687F7546}" type="presOf" srcId="{4D8A032E-964C-42F1-B1AF-2FAAD9082019}" destId="{CB43DA66-319A-4382-AA3B-9767B0980ABF}" srcOrd="0" destOrd="0" presId="urn:microsoft.com/office/officeart/2005/8/layout/orgChart1"/>
    <dgm:cxn modelId="{12F10CF0-491F-450F-908D-4520BA25E980}" type="presOf" srcId="{C186D660-B5B9-45A3-953B-B44944BDDC17}" destId="{DA0856E1-96E5-4A43-BD3A-093C53FDCB9D}" srcOrd="0" destOrd="0" presId="urn:microsoft.com/office/officeart/2005/8/layout/orgChart1"/>
    <dgm:cxn modelId="{F94BC578-F95B-4155-BDD7-69545DB7DBE6}" srcId="{C9D36F0F-CE20-413E-9CAF-619E96475524}" destId="{AB8973D6-5629-4D7E-8BBD-1F9531AFDF48}" srcOrd="0" destOrd="0" parTransId="{C186D660-B5B9-45A3-953B-B44944BDDC17}" sibTransId="{40F84EAD-586A-4247-9BDE-F0B108B5EEC6}"/>
    <dgm:cxn modelId="{D45A951F-C39E-4786-A44F-9EA654BC2C18}" type="presOf" srcId="{4D8A032E-964C-42F1-B1AF-2FAAD9082019}" destId="{BACF57E9-A34A-4DED-A810-814687E0FC31}" srcOrd="1" destOrd="0" presId="urn:microsoft.com/office/officeart/2005/8/layout/orgChart1"/>
    <dgm:cxn modelId="{93961A72-3E5A-40BC-9B01-8C27590FC2F9}" type="presOf" srcId="{372466A0-DCF0-4712-AA13-0A7DB67FF9A7}" destId="{35BA5924-9EF8-44F5-BD19-C5898427F5C9}" srcOrd="0" destOrd="0" presId="urn:microsoft.com/office/officeart/2005/8/layout/orgChart1"/>
    <dgm:cxn modelId="{4FEC923F-A5B6-4DFE-992E-9733A489C67E}" type="presOf" srcId="{C9D36F0F-CE20-413E-9CAF-619E96475524}" destId="{4F384004-FA88-4BDF-B068-460FCD2613E6}" srcOrd="1" destOrd="0" presId="urn:microsoft.com/office/officeart/2005/8/layout/orgChart1"/>
    <dgm:cxn modelId="{0D0B4EFA-D880-4E59-9D33-E723542D62FC}" type="presOf" srcId="{D4CECC2F-85B8-4029-B27F-65668F66EE75}" destId="{EA1A4A47-18EE-4BB3-8AAC-48E446DF99D6}" srcOrd="0" destOrd="0" presId="urn:microsoft.com/office/officeart/2005/8/layout/orgChart1"/>
    <dgm:cxn modelId="{428CAD12-4B6E-416A-8BB6-6BF3CE23D5C2}" type="presOf" srcId="{C9D36F0F-CE20-413E-9CAF-619E96475524}" destId="{1F41C949-800B-4B46-BDAB-CB38D4C1CFD5}" srcOrd="0" destOrd="0" presId="urn:microsoft.com/office/officeart/2005/8/layout/orgChart1"/>
    <dgm:cxn modelId="{6EA55AB7-B4A1-493B-8454-8E7D119583F5}" type="presOf" srcId="{AB8973D6-5629-4D7E-8BBD-1F9531AFDF48}" destId="{DC5C365D-9A7C-4BB0-8EFF-A6E5D3403656}" srcOrd="1" destOrd="0" presId="urn:microsoft.com/office/officeart/2005/8/layout/orgChart1"/>
    <dgm:cxn modelId="{B1C1219F-6FA7-42F0-AFA7-24187FB65923}" type="presOf" srcId="{EA27D7D3-AD83-4E78-9650-F9E797A0A2F3}" destId="{D365FCC6-2131-4403-ABE6-8E975B536EAD}" srcOrd="0" destOrd="0" presId="urn:microsoft.com/office/officeart/2005/8/layout/orgChart1"/>
    <dgm:cxn modelId="{30F97C52-4B4E-4F00-B5DC-5684BBBCDEA9}" type="presOf" srcId="{762C15BF-FA15-4FD5-93D9-6AF48FC4D43D}" destId="{A193B06E-4D03-4B93-9313-F93A29B36346}" srcOrd="1" destOrd="0" presId="urn:microsoft.com/office/officeart/2005/8/layout/orgChart1"/>
    <dgm:cxn modelId="{FC338E24-9D65-466D-A1D8-0FCFD9939722}" type="presParOf" srcId="{D365FCC6-2131-4403-ABE6-8E975B536EAD}" destId="{E452B558-DF0E-4600-8755-480095144373}" srcOrd="0" destOrd="0" presId="urn:microsoft.com/office/officeart/2005/8/layout/orgChart1"/>
    <dgm:cxn modelId="{7EA61406-5621-4B17-84C6-6BF2D11EEE7F}" type="presParOf" srcId="{E452B558-DF0E-4600-8755-480095144373}" destId="{2DC74997-2F62-4360-9FF6-75DB0959581C}" srcOrd="0" destOrd="0" presId="urn:microsoft.com/office/officeart/2005/8/layout/orgChart1"/>
    <dgm:cxn modelId="{AF2ADD82-6338-436B-8EAF-7D231ABE3DBC}" type="presParOf" srcId="{2DC74997-2F62-4360-9FF6-75DB0959581C}" destId="{1F41C949-800B-4B46-BDAB-CB38D4C1CFD5}" srcOrd="0" destOrd="0" presId="urn:microsoft.com/office/officeart/2005/8/layout/orgChart1"/>
    <dgm:cxn modelId="{D5776249-9593-43A0-B7AD-B440FF8E1B6F}" type="presParOf" srcId="{2DC74997-2F62-4360-9FF6-75DB0959581C}" destId="{4F384004-FA88-4BDF-B068-460FCD2613E6}" srcOrd="1" destOrd="0" presId="urn:microsoft.com/office/officeart/2005/8/layout/orgChart1"/>
    <dgm:cxn modelId="{B03D8171-7E9D-48F1-9B16-8A5525CAD5D3}" type="presParOf" srcId="{E452B558-DF0E-4600-8755-480095144373}" destId="{52CBE1F2-E963-412D-9E97-45A58A86884E}" srcOrd="1" destOrd="0" presId="urn:microsoft.com/office/officeart/2005/8/layout/orgChart1"/>
    <dgm:cxn modelId="{A2355C48-9E91-439B-9436-8C9F65518744}" type="presParOf" srcId="{52CBE1F2-E963-412D-9E97-45A58A86884E}" destId="{DA0856E1-96E5-4A43-BD3A-093C53FDCB9D}" srcOrd="0" destOrd="0" presId="urn:microsoft.com/office/officeart/2005/8/layout/orgChart1"/>
    <dgm:cxn modelId="{63D8E1A2-7698-419A-8A41-694D4E257C2F}" type="presParOf" srcId="{52CBE1F2-E963-412D-9E97-45A58A86884E}" destId="{5CA0CEEA-92A2-4C3A-BF7C-20F15AE6113A}" srcOrd="1" destOrd="0" presId="urn:microsoft.com/office/officeart/2005/8/layout/orgChart1"/>
    <dgm:cxn modelId="{5DEAFE97-7F6E-426D-BBB1-D7548168653C}" type="presParOf" srcId="{5CA0CEEA-92A2-4C3A-BF7C-20F15AE6113A}" destId="{0ED78616-44CB-4A4F-B1EE-804E5A4A1433}" srcOrd="0" destOrd="0" presId="urn:microsoft.com/office/officeart/2005/8/layout/orgChart1"/>
    <dgm:cxn modelId="{DF33BC9F-A2AF-4863-902D-D9C2BA96829C}" type="presParOf" srcId="{0ED78616-44CB-4A4F-B1EE-804E5A4A1433}" destId="{09191036-A13F-4ED8-821C-E4EA0D24A531}" srcOrd="0" destOrd="0" presId="urn:microsoft.com/office/officeart/2005/8/layout/orgChart1"/>
    <dgm:cxn modelId="{A52AAA77-1DF0-4061-B203-970CFA56A58D}" type="presParOf" srcId="{0ED78616-44CB-4A4F-B1EE-804E5A4A1433}" destId="{DC5C365D-9A7C-4BB0-8EFF-A6E5D3403656}" srcOrd="1" destOrd="0" presId="urn:microsoft.com/office/officeart/2005/8/layout/orgChart1"/>
    <dgm:cxn modelId="{EDE6678C-DB57-49A7-BB8F-FFF58B9C0AD7}" type="presParOf" srcId="{5CA0CEEA-92A2-4C3A-BF7C-20F15AE6113A}" destId="{FD8B70A1-43B0-432C-9399-ED3DE94F69F1}" srcOrd="1" destOrd="0" presId="urn:microsoft.com/office/officeart/2005/8/layout/orgChart1"/>
    <dgm:cxn modelId="{A5F59BC7-D66F-4127-BD22-BDAF6D2D7E54}" type="presParOf" srcId="{5CA0CEEA-92A2-4C3A-BF7C-20F15AE6113A}" destId="{9C61EB29-A2E5-47D9-B1C2-78480F612C52}" srcOrd="2" destOrd="0" presId="urn:microsoft.com/office/officeart/2005/8/layout/orgChart1"/>
    <dgm:cxn modelId="{1D132F32-64E5-4859-860D-4D4264FA5FD4}" type="presParOf" srcId="{52CBE1F2-E963-412D-9E97-45A58A86884E}" destId="{35BA5924-9EF8-44F5-BD19-C5898427F5C9}" srcOrd="2" destOrd="0" presId="urn:microsoft.com/office/officeart/2005/8/layout/orgChart1"/>
    <dgm:cxn modelId="{34939711-4E96-4F9D-8E7C-AE489BE81831}" type="presParOf" srcId="{52CBE1F2-E963-412D-9E97-45A58A86884E}" destId="{54409A09-FD60-4B3A-A67D-A156C03157FB}" srcOrd="3" destOrd="0" presId="urn:microsoft.com/office/officeart/2005/8/layout/orgChart1"/>
    <dgm:cxn modelId="{7D383B22-2DC4-4225-BA0F-38FB4A4F424D}" type="presParOf" srcId="{54409A09-FD60-4B3A-A67D-A156C03157FB}" destId="{A11B436E-8CCB-4F53-9DD5-751094D321AA}" srcOrd="0" destOrd="0" presId="urn:microsoft.com/office/officeart/2005/8/layout/orgChart1"/>
    <dgm:cxn modelId="{1C4CF2CD-DC57-4183-8DC5-E3D003ADB1CF}" type="presParOf" srcId="{A11B436E-8CCB-4F53-9DD5-751094D321AA}" destId="{CB43DA66-319A-4382-AA3B-9767B0980ABF}" srcOrd="0" destOrd="0" presId="urn:microsoft.com/office/officeart/2005/8/layout/orgChart1"/>
    <dgm:cxn modelId="{CA9DD2F6-A26C-43A9-A971-61EB1210F110}" type="presParOf" srcId="{A11B436E-8CCB-4F53-9DD5-751094D321AA}" destId="{BACF57E9-A34A-4DED-A810-814687E0FC31}" srcOrd="1" destOrd="0" presId="urn:microsoft.com/office/officeart/2005/8/layout/orgChart1"/>
    <dgm:cxn modelId="{31A6B893-ABE1-4A34-A30D-0BD8B2EF01FA}" type="presParOf" srcId="{54409A09-FD60-4B3A-A67D-A156C03157FB}" destId="{431CBB1F-B380-4D6A-8FA7-F93221657D24}" srcOrd="1" destOrd="0" presId="urn:microsoft.com/office/officeart/2005/8/layout/orgChart1"/>
    <dgm:cxn modelId="{DF7679F5-3D64-4F70-BA1B-66FFB5C65C04}" type="presParOf" srcId="{54409A09-FD60-4B3A-A67D-A156C03157FB}" destId="{7963E2C6-9814-41CE-9D8B-3EC49B64F606}" srcOrd="2" destOrd="0" presId="urn:microsoft.com/office/officeart/2005/8/layout/orgChart1"/>
    <dgm:cxn modelId="{7DF48CBE-A63D-48D2-8DC8-631EAC9E8A6F}" type="presParOf" srcId="{52CBE1F2-E963-412D-9E97-45A58A86884E}" destId="{EA1A4A47-18EE-4BB3-8AAC-48E446DF99D6}" srcOrd="4" destOrd="0" presId="urn:microsoft.com/office/officeart/2005/8/layout/orgChart1"/>
    <dgm:cxn modelId="{4976C689-9DC6-4E0E-B685-5BCDD63B4C6D}" type="presParOf" srcId="{52CBE1F2-E963-412D-9E97-45A58A86884E}" destId="{CF8FA1DC-4F63-475E-BAF4-779F07B2B641}" srcOrd="5" destOrd="0" presId="urn:microsoft.com/office/officeart/2005/8/layout/orgChart1"/>
    <dgm:cxn modelId="{F7DFF81C-3414-4B30-8C78-899E87E14F42}" type="presParOf" srcId="{CF8FA1DC-4F63-475E-BAF4-779F07B2B641}" destId="{536AF156-3B60-4EA2-B7B5-C908D1FBD1E1}" srcOrd="0" destOrd="0" presId="urn:microsoft.com/office/officeart/2005/8/layout/orgChart1"/>
    <dgm:cxn modelId="{8784EE9E-E717-41D2-8800-411A6CCE16F4}" type="presParOf" srcId="{536AF156-3B60-4EA2-B7B5-C908D1FBD1E1}" destId="{617FDE3A-3250-49FD-B0B6-309BBCF49548}" srcOrd="0" destOrd="0" presId="urn:microsoft.com/office/officeart/2005/8/layout/orgChart1"/>
    <dgm:cxn modelId="{7C1D5B1E-58A2-48E1-B877-3B0B88B021C4}" type="presParOf" srcId="{536AF156-3B60-4EA2-B7B5-C908D1FBD1E1}" destId="{A193B06E-4D03-4B93-9313-F93A29B36346}" srcOrd="1" destOrd="0" presId="urn:microsoft.com/office/officeart/2005/8/layout/orgChart1"/>
    <dgm:cxn modelId="{58F48228-0859-4A3D-A1C2-AECC15CC8A5F}" type="presParOf" srcId="{CF8FA1DC-4F63-475E-BAF4-779F07B2B641}" destId="{70159EC4-E2AB-406F-BB5C-94D3F285CE0F}" srcOrd="1" destOrd="0" presId="urn:microsoft.com/office/officeart/2005/8/layout/orgChart1"/>
    <dgm:cxn modelId="{00F3DF71-9638-4B88-94BC-7D2386778A8A}" type="presParOf" srcId="{CF8FA1DC-4F63-475E-BAF4-779F07B2B641}" destId="{FB216153-5B2D-4099-AB0D-EC072AF1A7D0}" srcOrd="2" destOrd="0" presId="urn:microsoft.com/office/officeart/2005/8/layout/orgChart1"/>
    <dgm:cxn modelId="{5E3D8900-47BC-4675-9E63-8495B877A78B}" type="presParOf" srcId="{E452B558-DF0E-4600-8755-480095144373}" destId="{B3566D1E-B93B-47B8-97C6-C210B8B0982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A4A47-18EE-4BB3-8AAC-48E446DF99D6}">
      <dsp:nvSpPr>
        <dsp:cNvPr id="0" name=""/>
        <dsp:cNvSpPr/>
      </dsp:nvSpPr>
      <dsp:spPr>
        <a:xfrm>
          <a:off x="4000500" y="2290419"/>
          <a:ext cx="2830383" cy="4912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611"/>
              </a:lnTo>
              <a:lnTo>
                <a:pt x="2830383" y="245611"/>
              </a:lnTo>
              <a:lnTo>
                <a:pt x="2830383" y="4912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BA5924-9EF8-44F5-BD19-C5898427F5C9}">
      <dsp:nvSpPr>
        <dsp:cNvPr id="0" name=""/>
        <dsp:cNvSpPr/>
      </dsp:nvSpPr>
      <dsp:spPr>
        <a:xfrm>
          <a:off x="3954780" y="2290419"/>
          <a:ext cx="91440" cy="49122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12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0856E1-96E5-4A43-BD3A-093C53FDCB9D}">
      <dsp:nvSpPr>
        <dsp:cNvPr id="0" name=""/>
        <dsp:cNvSpPr/>
      </dsp:nvSpPr>
      <dsp:spPr>
        <a:xfrm>
          <a:off x="1170116" y="2290419"/>
          <a:ext cx="2830383" cy="491223"/>
        </a:xfrm>
        <a:custGeom>
          <a:avLst/>
          <a:gdLst/>
          <a:ahLst/>
          <a:cxnLst/>
          <a:rect l="0" t="0" r="0" b="0"/>
          <a:pathLst>
            <a:path>
              <a:moveTo>
                <a:pt x="2830383" y="0"/>
              </a:moveTo>
              <a:lnTo>
                <a:pt x="2830383" y="245611"/>
              </a:lnTo>
              <a:lnTo>
                <a:pt x="0" y="245611"/>
              </a:lnTo>
              <a:lnTo>
                <a:pt x="0" y="4912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41C949-800B-4B46-BDAB-CB38D4C1CFD5}">
      <dsp:nvSpPr>
        <dsp:cNvPr id="0" name=""/>
        <dsp:cNvSpPr/>
      </dsp:nvSpPr>
      <dsp:spPr>
        <a:xfrm>
          <a:off x="2830920" y="1120839"/>
          <a:ext cx="2339159" cy="11695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Svařování</a:t>
          </a:r>
          <a:endParaRPr lang="cs-CZ" sz="3800" kern="1200" dirty="0"/>
        </a:p>
      </dsp:txBody>
      <dsp:txXfrm>
        <a:off x="2830920" y="1120839"/>
        <a:ext cx="2339159" cy="1169579"/>
      </dsp:txXfrm>
    </dsp:sp>
    <dsp:sp modelId="{09191036-A13F-4ED8-821C-E4EA0D24A531}">
      <dsp:nvSpPr>
        <dsp:cNvPr id="0" name=""/>
        <dsp:cNvSpPr/>
      </dsp:nvSpPr>
      <dsp:spPr>
        <a:xfrm>
          <a:off x="537" y="2781643"/>
          <a:ext cx="2339159" cy="11695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Tavné</a:t>
          </a:r>
          <a:endParaRPr lang="cs-CZ" sz="3800" kern="1200" dirty="0"/>
        </a:p>
      </dsp:txBody>
      <dsp:txXfrm>
        <a:off x="537" y="2781643"/>
        <a:ext cx="2339159" cy="1169579"/>
      </dsp:txXfrm>
    </dsp:sp>
    <dsp:sp modelId="{CB43DA66-319A-4382-AA3B-9767B0980ABF}">
      <dsp:nvSpPr>
        <dsp:cNvPr id="0" name=""/>
        <dsp:cNvSpPr/>
      </dsp:nvSpPr>
      <dsp:spPr>
        <a:xfrm>
          <a:off x="2830920" y="2781643"/>
          <a:ext cx="2339159" cy="11695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baseline="0" dirty="0" smtClean="0"/>
            <a:t>Tavné i tlakové</a:t>
          </a:r>
          <a:endParaRPr lang="cs-CZ" sz="3800" kern="1200" baseline="0" dirty="0"/>
        </a:p>
      </dsp:txBody>
      <dsp:txXfrm>
        <a:off x="2830920" y="2781643"/>
        <a:ext cx="2339159" cy="1169579"/>
      </dsp:txXfrm>
    </dsp:sp>
    <dsp:sp modelId="{617FDE3A-3250-49FD-B0B6-309BBCF49548}">
      <dsp:nvSpPr>
        <dsp:cNvPr id="0" name=""/>
        <dsp:cNvSpPr/>
      </dsp:nvSpPr>
      <dsp:spPr>
        <a:xfrm>
          <a:off x="5661303" y="2781643"/>
          <a:ext cx="2339159" cy="11695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smtClean="0"/>
            <a:t>Tlakové</a:t>
          </a:r>
          <a:endParaRPr lang="cs-CZ" sz="3800" kern="1200" dirty="0"/>
        </a:p>
      </dsp:txBody>
      <dsp:txXfrm>
        <a:off x="5661303" y="2781643"/>
        <a:ext cx="2339159" cy="1169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8D60FC1A-E555-4DD3-A96D-278134814F4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BCB0C9B-FA68-4026-AB69-C01F94E33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1B292-47E6-4806-AF2E-3ADAB4BFF943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5D984-1B94-42FC-B7DA-6B851F7AA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6CDB6-D99C-4C76-A029-1951385E92A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EC326-BEC0-465B-95A0-37A7FAF03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7C7CA-A0DD-403E-9740-92AD4595676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BB4AF-60DF-45BE-9B27-E117A0C75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485D1-AEBA-4B7D-9BA1-BA21EA2F481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B852-6775-43EF-88D0-C9D14F80A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A6737-E50A-493D-B3C7-6FFF70D717F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B5D56-47C3-4178-9B17-DE872237E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1A77F-CAE6-4B62-B390-5C3DC0F1ACA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E2214-77B8-44FE-9044-CCFEF8DEF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B3C7A-E5C6-4CCC-BBA1-9EF391108B80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03CAD-348E-4FB2-8E45-6359C3439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47B4-89C8-488F-B682-D85A19394CA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52A4-DE61-45A2-B53B-2DEAFCFEB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F70595-775A-443A-A019-90F8DDCCCED1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04129-823D-42D9-9E63-81A4FF74E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D1F47-36F2-4DC6-9367-952A564B194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B8CAA-FA47-4E2A-9981-686B7FBAB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1953BA4-0A12-4AB5-A659-DC60FDE6DEA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488190ED-63E9-4536-AFD5-3A56FBDD29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V%C3%BDbuch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ab.cz/cz/cz/education/processes-fsw.cf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3857624"/>
            <a:ext cx="3409975" cy="207170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Spojování materiálů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nerozebíratelné spoje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základní druhy svařování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1_15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Základní druhy svařování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Ing. Leopold Voharek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Seznámení se s technologiemi nerozebíratelného spojování pomocí svařování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slova:svařování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, tavné svařování, svařování tlakem, nerozebíratelné spoje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714356"/>
            <a:ext cx="7024687" cy="428628"/>
          </a:xfrm>
        </p:spPr>
        <p:txBody>
          <a:bodyPr/>
          <a:lstStyle/>
          <a:p>
            <a:pPr algn="ctr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Svařováním </a:t>
            </a:r>
          </a:p>
          <a:p>
            <a:pPr algn="ctr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vytváříme pevné a nerozebíratelné spojení kovových částí.</a:t>
            </a:r>
          </a:p>
          <a:p>
            <a:pPr algn="ctr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Je to postup při kterém je fyzikální a chemické spojení jednotlivých dílů realizováno tepelnou energií.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Svařovat lze kovové i nekovové materiály,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materiály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podobných i různých vlastností. Ale pro různé typy spojů a materiálů jsou vhodné jiné metody svařování.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Při svařování dojde vždy ke změně fyzikálních nebo mechanických vlastností základního materiálu (spojovaného) v okolí spoje.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63" y="642939"/>
            <a:ext cx="6996112" cy="500046"/>
          </a:xfrm>
        </p:spPr>
        <p:txBody>
          <a:bodyPr/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000660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Historie svařování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Historicky prvním způsobem svařování bylo svařování </a:t>
            </a:r>
            <a:r>
              <a:rPr lang="cs-CZ" sz="2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kovářské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které se rozvíjelo spolu se zpracováním kovů. Teprve až s rozvojem průmyslu a zvláště s objevem elektrického proudu, vyvstaly požadavky na další způsoby spojování kovů.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Velkým impulsem pro rozvoj nových metod svařování – zejména elektrickým obloukem – byly obě světové války ve 20. století.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60. letech byl využit pro svařování laser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 70. letech elektronový paprsek pro materiály a konstrukce leteckého a vojenského průmyslu.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 90. let minulého století – je třecí svařování promíšením.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544499"/>
          </a:xfrm>
        </p:spPr>
        <p:txBody>
          <a:bodyPr/>
          <a:lstStyle/>
          <a:p>
            <a:pPr algn="ctr"/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Základní druhy svařování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1472" y="1214422"/>
            <a:ext cx="8072494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</a:t>
            </a: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Výhody: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Těsnost 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trvanlivost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pevnost spojení. 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Nevýhody :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nerozebiratelnost spoje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změna struktury 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změna mechanických vlastností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 vznik vnitřního pnutí a deformací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nutná potřeba kvalifikovaných pracovníků. </a:t>
            </a:r>
          </a:p>
          <a:p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25" y="571500"/>
            <a:ext cx="7138988" cy="830997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14375" y="1571625"/>
            <a:ext cx="7858125" cy="4714895"/>
          </a:xfrm>
        </p:spPr>
        <p:txBody>
          <a:bodyPr/>
          <a:lstStyle/>
          <a:p>
            <a:pPr algn="ctr">
              <a:buNone/>
            </a:pPr>
            <a:endParaRPr lang="cs-CZ" sz="3200" dirty="0" smtClean="0">
              <a:latin typeface="Arial" charset="0"/>
              <a:cs typeface="Arial" charset="0"/>
            </a:endParaRPr>
          </a:p>
          <a:p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571500" y="1285875"/>
          <a:ext cx="8001000" cy="5072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785794"/>
            <a:ext cx="7239000" cy="500050"/>
          </a:xfrm>
        </p:spPr>
        <p:txBody>
          <a:bodyPr/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b="1" cap="all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01056" cy="5072098"/>
          </a:xfrm>
        </p:spPr>
        <p:txBody>
          <a:bodyPr/>
          <a:lstStyle/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svařování je nutné působit buď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tlakem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teplem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nebo oběma faktory najednou.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Obecně platí závislost čím vyšší působí tlak tím méně je potřeba vnést teplo a obráceně.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Tlakové svařování je označením svařování za působení převážně tlaku a tavné při působení tepla.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857224" y="714357"/>
            <a:ext cx="7024687" cy="428628"/>
          </a:xfrm>
        </p:spPr>
        <p:txBody>
          <a:bodyPr/>
          <a:lstStyle/>
          <a:p>
            <a:pPr algn="ctr"/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42910" y="1142984"/>
            <a:ext cx="7786742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Tavné svařování:</a:t>
            </a:r>
          </a:p>
          <a:p>
            <a:r>
              <a:rPr lang="cs-CZ" sz="2200" dirty="0" smtClean="0"/>
              <a:t>Tavné svařování lze charakterizovat jako postup, kdy se přivádí energie pouze ve formě tepla a ke spojení materiálů dochází při jejich roztavení v tzv. svarové lázni.</a:t>
            </a:r>
            <a:endParaRPr lang="cs-CZ" sz="2200" b="1" dirty="0" smtClean="0"/>
          </a:p>
          <a:p>
            <a:pPr algn="ctr"/>
            <a:endParaRPr lang="cs-CZ" sz="2400" b="1" dirty="0" smtClean="0"/>
          </a:p>
          <a:p>
            <a:r>
              <a:rPr lang="cs-CZ" sz="2400" b="1" dirty="0" smtClean="0"/>
              <a:t>Rozdělení tavných metod svařování</a:t>
            </a:r>
          </a:p>
          <a:p>
            <a:pPr algn="ctr"/>
            <a:r>
              <a:rPr lang="cs-CZ" sz="2400" b="1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Slévárenské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Plamenem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Elektrickým  obloukem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Elektronové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Laserem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Pod tavidlem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Termitem</a:t>
            </a:r>
          </a:p>
          <a:p>
            <a:pPr>
              <a:buFont typeface="Arial" pitchFamily="34" charset="0"/>
              <a:buChar char="•"/>
            </a:pPr>
            <a:endParaRPr lang="cs-CZ" sz="2200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85794"/>
            <a:ext cx="7024687" cy="473061"/>
          </a:xfrm>
        </p:spPr>
        <p:txBody>
          <a:bodyPr/>
          <a:lstStyle/>
          <a:p>
            <a:pPr algn="ctr"/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Svařování slévárenské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Nejčastěji využívaný ve slévárnách. Používá se tam, kde je k dispozici tekutý kov k opravám odlitků.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 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2428868"/>
            <a:ext cx="3484853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642918"/>
            <a:ext cx="7024687" cy="544499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858180" cy="507209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plamenem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Svařování plamenem, zastarale autogenní svařování, je historicky starší metodou než obloukové svařování. Zdrojem tepla plamenového svařování je spalování hořlavého plynu ve směsi s kyslíkem, případně vzduchem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Přestože se jedná o jednu z nejlevnějších metod svařování, její význam ustupuje a v současné době se používá zejména v opravárenství, při renovacích, při klempířských a instalatérských pracích, apod.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2050" name="Picture 2" descr="D:\Dokumenty\Downloads\svar\plamenem_soupr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143380"/>
            <a:ext cx="3467100" cy="2000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okumenty\Downloads\svar\oblou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14904" y="4357694"/>
            <a:ext cx="5844904" cy="214947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500042"/>
            <a:ext cx="7024687" cy="615937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001056" cy="5072098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Elektrickým obloukem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Je to nepoužívanější zdroj tavného svařování.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Zdroj tepla – elektrický oblouk,vznikající mezi elektrodou a svařovaným materiálem. Teplem el. oblouku dojde k místnímu natavení a svaření součásti.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Používá se stejnosměrný nebo střídavý proud. 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Metody obloukového svařování jsou největší skupinou metod tavného svařování. Energii pro roztavení svařovaného materiálu získávají při hoření elektrického oblouku v ionizovaném plynu. Tyto metody jsou velmi rozšířené v průmyslové praxi pro celou řadu výhod, jako jsou např. relativně nízké investiční náklady, vysoká kvalita svarů při dodržení technologické kázně, apod. </a:t>
            </a:r>
            <a:endParaRPr lang="cs-CZ" sz="1600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85794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929618" cy="514353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Elektronové svařování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Elektronové svařování</a:t>
            </a:r>
            <a:r>
              <a:rPr lang="cs-CZ" sz="2200" baseline="300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(svařování svazkem elektronů nebo svařování elektronovým paprskem) je metoda používaná pro svařování materiálů vysoce chemicky aktivních (titan, zirkon, molybden, niob, hafnium, wolfram aj.) nebo vysokotavitelné a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žárupevné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slitiny (např.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Inconel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Nimonic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8992" y="3643314"/>
            <a:ext cx="456858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642918"/>
            <a:ext cx="7024687" cy="615937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85860"/>
            <a:ext cx="7929618" cy="5143536"/>
          </a:xfrm>
        </p:spPr>
        <p:txBody>
          <a:bodyPr/>
          <a:lstStyle/>
          <a:p>
            <a:pPr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Svařování laserem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Laserový paprsek umožňuje velmi produktivní svařování součástí z vysokotavitelných kovů, navařování a řezání těžkotavitelných kovů.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Vysoká rychlost zabraňuje vzniku strukturních změn v okolí sváru.</a:t>
            </a:r>
          </a:p>
          <a:p>
            <a:pPr lvl="2" algn="ctr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3207600"/>
            <a:ext cx="3614746" cy="2997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143248"/>
            <a:ext cx="2386146" cy="33956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571480"/>
            <a:ext cx="7024687" cy="615937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143932" cy="528641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pod tavidlem</a:t>
            </a: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Je to plně automatizovaná metoda obloukového svařování, kdy je svarová lázeň chráněna plyny vzniklými při hoření a tavením tavidla ve svarové lázni. Část tavidla se roztaví a vytvoří ochranný struskový kryt nad tavnou lázní. Svařování pod tavidlem probíhá zásadně na mechanizovaném svařovacím zařízení. Pro zvýšení produktivity je možné uspořádání i s několika elektrodami. Vzhledem k vysoké výtěžnosti je tato metoda zvláště vhodná ke zhotovení dlouhých rovných spojů v normální poloze. Používá se hlavně ke svařování tlakových nádob, chemických zařízení, v těžkém strojírenství a při opravách a stavbách lodí. </a:t>
            </a:r>
            <a:endParaRPr lang="cs-CZ" sz="1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/>
              <a:t>Základní druhy svařování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858180" cy="507209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termitem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slévárenského svařování, při němž se teplo potřebné k roztavení svarového kovu uvolňuje při termochemické  reakci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aluminotermické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směsi - termitu (směs hliníkové krupice s okujemi a kovovými přísadami).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používá se téměř výhradně pro svařování kolejnic.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Termit tvoří směs oxidů uhlíku, železa, titanu a manganu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Spojované konce součástí se předehřejí a vloží do formy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Termit umístěný v kelímku se zapálí (např. pomocí snadno vznětlivého peroxidu barya)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¨Čisté kovy získané redukcí jsou těžší (klesají ke dnu) než oxid hlinitý (struska) vtékají do svarové spáry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4286256"/>
            <a:ext cx="2786082" cy="2089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/>
              <a:t>Základní druhy svařování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001056" cy="5286412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Tavné i tlakové svařování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svařování je nutné působit buď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tlakem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teplem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nebo oběma faktory najednou. </a:t>
            </a:r>
          </a:p>
          <a:p>
            <a:pPr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Obecně platí závislost čím vyšší působí tlak tím méně je potřeba vnést teplo a obráceně. 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Rozdělení: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kovářské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třením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odporem ( bodové )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indukční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072494" cy="521497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Kovářské svařování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Nejstarší způsob, spojujeme nízkouhlíkovou ocel. Uplatňuje se při spojování předkovků nebo prasklých tlustostěnných součástí zásadně v kusové výrobě.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Ke spojení dochází při zahřátí kovů na teplotu zhruba 50 % až 90 % teploty tání[ a působením vnějšího tlaku údery kladiva nebo lisu. Difúzní procesy jsou díky zvýšené teplotě urychleny a dochází tak ke snadnějšímu vytvoření pevného spoje.</a:t>
            </a: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693672"/>
            <a:ext cx="2386017" cy="1668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857232"/>
            <a:ext cx="7024687" cy="544499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2910" y="1500174"/>
            <a:ext cx="7858180" cy="4857784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Odporové svařování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se používá pro spojení dvou materiálů položených na sobě. Tato metoda se nejčastěji používá k bodování ocelových plechů. Plechy jsou k sobě přimáčknuty dvěma elektrodami jimiž zároveň prochází elektrický proud.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Ocel je oproti měděným elektrodám špatný vodič, proto v ní při procházení proudu vzniká velký odpor a dojde k lokálnímu ohřátí styčných ploch svařovaných plechů. Při současném působení tlaku tak dojde k lokálnímu svaření.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Vzniklé svary mají velkou pevnost proti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usmyknutí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ve směru ploch plechů ve srovnání s namáháním kolmo k povrchu plechů.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142984"/>
            <a:ext cx="8001056" cy="535785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třením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K ohřevu se využívá tepla , vznikajícího třením stykových ploch svařovaných částí z nichž první je v klidu a druhá se otáčí. Po dosažení těstovitého stavu svařuje se  pěchovacím tlakem. 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Výhody :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svařovaný materiál se nemůže spálit.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můžeme svařovat další materiál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úspora energie při svařování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jednoduchá příprava svař. míst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dobré fyzikální vlastnosti svaru.</a:t>
            </a:r>
          </a:p>
          <a:p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86327" y="4000504"/>
            <a:ext cx="3657613" cy="2286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7929618" cy="521497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Indukční svařování</a:t>
            </a:r>
            <a:endParaRPr lang="cs-CZ" dirty="0" smtClean="0"/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Svařované součásti se přímo nestýkají s elektrickým vodičem.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Zakroužený pás ze spojovaného materiálu unášejí válce, ten prochází induktorem chlazeným vodou.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Indukovaný proud protéká podél svařovaných okrajů a ohřívá stykové plochy na teplotu svařování.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571876"/>
            <a:ext cx="3597414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714356"/>
            <a:ext cx="7024687" cy="615937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7929618" cy="514353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Tlakové svařování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 svařování je nutné působit buď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tlakem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teplem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nebo oběma faktory najednou.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Obecně platí závislost čím vyšší působí tlak tím méně je potřeba vnést teplo a obráceně.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Rozdělení: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za studena 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ultrazvukem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výbuchem</a:t>
            </a:r>
          </a:p>
          <a:p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642918"/>
            <a:ext cx="7024687" cy="544499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214422"/>
            <a:ext cx="7929618" cy="514353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za studena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Vytváří se stykové i přeplátované spoje.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Za studena se svařují hermetické obaly radioizotopů pro atomové elektrárny, tyčoviny z neželezných kovů apod. K účinné difúzi dojde pouze tehdy, jsou-li stykové plochy v kovově čistém stavu. </a:t>
            </a:r>
          </a:p>
          <a:p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Nový obrázek (9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78804" y="3571876"/>
            <a:ext cx="338884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14356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072494" cy="5143536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Ultrazvukové svařování</a:t>
            </a:r>
            <a:r>
              <a:rPr lang="cs-CZ" b="1" dirty="0" smtClean="0"/>
              <a:t>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Využívá mechanického rozkmitání o vysoké frekvenci při současném působení tlakové síly, která mj. zaručuje přenos kmitů z tzv.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sonotrod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do spojovaných materiálů. Rozkmitáním dochází i k relativně malému ohřevu v dané oblasti a vzniku plastických deformací</a:t>
            </a:r>
            <a:endParaRPr lang="cs-CZ" sz="1600" baseline="30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Ultrazvukové svařování našlo své uplatnění zejména při svařování plastů, ale také při svařování vodičů, například u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vícežilových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kabelových svazků.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Používá se především v elektronice a letectví k bodovému i švovému svařování hliníku, lze svařovat až 20 tenkých plechů najednou. Spojujeme součásti z plastů, mědi titanu stříbra, kovy k plastům apod.</a:t>
            </a: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 descr="Nový obrázek (12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000504"/>
            <a:ext cx="3533775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714356"/>
            <a:ext cx="7024687" cy="544499"/>
          </a:xfrm>
        </p:spPr>
        <p:txBody>
          <a:bodyPr/>
          <a:lstStyle/>
          <a:p>
            <a:pPr algn="ctr"/>
            <a:r>
              <a:rPr lang="cs-CZ" sz="2400" dirty="0" smtClean="0"/>
              <a:t>Základní druhy svařování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7929618" cy="5214974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Svařování výbuchem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  <a:hlinkClick r:id="rId2" tooltip="Výbuch"/>
              </a:rPr>
              <a:t>Výbuchové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svařování se používá zejména pro navařování, tzv. plátování. Dvě desky se na sebe položí, na horní povrch horní desky se rozprostře výbušnina, která se přivede k explozi. Rázová vlna, která kovem prostupuje způsobí tlak 10 až 100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GPa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, který je mnohonásobně větší než mez kluzu spojovaných materiálů (nízkolegovaná ocel dosahuje meze kluzu řádově 10</a:t>
            </a:r>
            <a:r>
              <a:rPr lang="cs-CZ" sz="18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MPa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). Tlaková energie se tak přemění na deformační, oba materiály na kontaktní ploše zplastizují.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Pro vytvoření dobrého spoje je nutná rychlost exploze nižší než rychlost šíření zvuku spojovaných materiálů.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S výhodou se výbuchové svařování se používá pro svařování různých materiálů, které metodami tavného svařování nelze spojovat, např. ocel a titan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5000636"/>
            <a:ext cx="3248031" cy="1436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00" y="785794"/>
            <a:ext cx="7024687" cy="473061"/>
          </a:xfrm>
        </p:spPr>
        <p:txBody>
          <a:bodyPr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druhy svařování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72494" cy="5072098"/>
          </a:xfrm>
        </p:spPr>
        <p:txBody>
          <a:bodyPr/>
          <a:lstStyle/>
          <a:p>
            <a:r>
              <a:rPr lang="cs-CZ" dirty="0" err="1" smtClean="0"/>
              <a:t>cs.wikipedia.org</a:t>
            </a:r>
            <a:r>
              <a:rPr lang="cs-CZ" dirty="0" smtClean="0"/>
              <a:t>/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esab.cz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education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processes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fsw.cfm</a:t>
            </a:r>
            <a:endParaRPr lang="cs-CZ" dirty="0" smtClean="0"/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Projekt:  Inovace oboru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Mechatronik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pro Zlínský kraj Registrační číslo: CZ.1.07/1.1.08/03.0009 - Svařování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1283</Words>
  <Application>Microsoft Office PowerPoint</Application>
  <PresentationFormat>Předvádění na obrazovce (4:3)</PresentationFormat>
  <Paragraphs>163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Austin</vt:lpstr>
      <vt:lpstr>Prezentace aplikace PowerPoint</vt:lpstr>
      <vt:lpstr>Výukový materiál</vt:lpstr>
      <vt:lpstr>Prezentace aplikace PowerPoint</vt:lpstr>
      <vt:lpstr>Základní druhy svařování</vt:lpstr>
      <vt:lpstr>Základní druhy svařování</vt:lpstr>
      <vt:lpstr>Základní druhy svařování</vt:lpstr>
      <vt:lpstr> 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  <vt:lpstr>Základní druhy svařování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Leopold Voharek</cp:lastModifiedBy>
  <cp:revision>69</cp:revision>
  <cp:lastPrinted>2012-07-16T05:40:38Z</cp:lastPrinted>
  <dcterms:created xsi:type="dcterms:W3CDTF">2011-04-17T19:50:20Z</dcterms:created>
  <dcterms:modified xsi:type="dcterms:W3CDTF">2013-05-07T06:49:48Z</dcterms:modified>
</cp:coreProperties>
</file>