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8" r:id="rId4"/>
    <p:sldId id="259" r:id="rId5"/>
    <p:sldId id="257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A085AC-458A-465D-A18F-291C154E60C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46EEA7B-0FD2-42EE-BAC4-233C819E26D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72"/>
          <p:cNvSpPr>
            <a:spLocks noChangeArrowheads="1"/>
          </p:cNvSpPr>
          <p:nvPr/>
        </p:nvSpPr>
        <p:spPr bwMode="auto">
          <a:xfrm flipV="1">
            <a:off x="-353929" y="-1485901"/>
            <a:ext cx="949792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5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019740"/>
              </p:ext>
            </p:extLst>
          </p:nvPr>
        </p:nvGraphicFramePr>
        <p:xfrm>
          <a:off x="723900" y="190500"/>
          <a:ext cx="7229475" cy="643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Document" r:id="rId3" imgW="10965824" imgH="9747849" progId="Word.Document.8">
                  <p:embed/>
                </p:oleObj>
              </mc:Choice>
              <mc:Fallback>
                <p:oleObj name="Document" r:id="rId3" imgW="10965824" imgH="974784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" y="190500"/>
                        <a:ext cx="7229475" cy="6438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866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Comparative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Adjectives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dirty="0"/>
              <a:t>When we compare two things or people we look at what makes them different from each other.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80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Forming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comparative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648577"/>
              </p:ext>
            </p:extLst>
          </p:nvPr>
        </p:nvGraphicFramePr>
        <p:xfrm>
          <a:off x="251520" y="1124742"/>
          <a:ext cx="8640960" cy="4932999"/>
        </p:xfrm>
        <a:graphic>
          <a:graphicData uri="http://schemas.openxmlformats.org/drawingml/2006/table">
            <a:tbl>
              <a:tblPr/>
              <a:tblGrid>
                <a:gridCol w="2880320"/>
                <a:gridCol w="2880320"/>
                <a:gridCol w="2880320"/>
              </a:tblGrid>
              <a:tr h="411083">
                <a:tc>
                  <a:txBody>
                    <a:bodyPr/>
                    <a:lstStyle/>
                    <a:p>
                      <a:r>
                        <a:rPr lang="cs-CZ"/>
                        <a:t>Form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Rule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For example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9396">
                <a:tc>
                  <a:txBody>
                    <a:bodyPr/>
                    <a:lstStyle/>
                    <a:p>
                      <a:r>
                        <a:rPr lang="en-US"/>
                        <a:t>Words of one syllable ending in 'e'.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Add -r to the end of the word.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wide - wider</a:t>
                      </a:r>
                      <a:br>
                        <a:rPr lang="cs-CZ"/>
                      </a:b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7708">
                <a:tc>
                  <a:txBody>
                    <a:bodyPr/>
                    <a:lstStyle/>
                    <a:p>
                      <a:r>
                        <a:rPr lang="en-US"/>
                        <a:t>Words of one syllable, with one vowel and one consonant at the end.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Double the consonant and add -er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big - bigger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36020">
                <a:tc>
                  <a:txBody>
                    <a:bodyPr/>
                    <a:lstStyle/>
                    <a:p>
                      <a:r>
                        <a:rPr lang="en-US"/>
                        <a:t>Words of one syllable, with more than one vowel or more than one consonant at the end.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Add - er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high - higher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9396">
                <a:tc>
                  <a:txBody>
                    <a:bodyPr/>
                    <a:lstStyle/>
                    <a:p>
                      <a:r>
                        <a:rPr lang="en-US"/>
                        <a:t>Words of two syllables, ending in 'y'.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Change 'y' to 'i', and add -er to the end of the word.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happy - happier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9396">
                <a:tc>
                  <a:txBody>
                    <a:bodyPr/>
                    <a:lstStyle/>
                    <a:p>
                      <a:r>
                        <a:rPr lang="en-US"/>
                        <a:t>Words of two syllables or more, not ending in 'y'.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Place 'more' before the adjective.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beautiful</a:t>
                      </a:r>
                      <a:r>
                        <a:rPr lang="cs-CZ" dirty="0"/>
                        <a:t> - more </a:t>
                      </a:r>
                      <a:r>
                        <a:rPr lang="cs-CZ" dirty="0" err="1"/>
                        <a:t>beautiful</a:t>
                      </a:r>
                      <a:r>
                        <a:rPr lang="cs-CZ" dirty="0"/>
                        <a:t>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53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following adjectives are exceptions to this rule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'good' becomes 'better' </a:t>
            </a:r>
          </a:p>
          <a:p>
            <a:r>
              <a:rPr lang="en-US" dirty="0" smtClean="0"/>
              <a:t>'bad' becomes 'worse'</a:t>
            </a:r>
          </a:p>
          <a:p>
            <a:r>
              <a:rPr lang="en-US" dirty="0" smtClean="0"/>
              <a:t>'far' becomes 'farther' or 'further'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64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car is faster </a:t>
            </a:r>
            <a:r>
              <a:rPr lang="en-US" b="1" dirty="0" smtClean="0"/>
              <a:t>than</a:t>
            </a:r>
            <a:r>
              <a:rPr lang="en-US" dirty="0" smtClean="0"/>
              <a:t> a bicycle. </a:t>
            </a:r>
            <a:br>
              <a:rPr lang="en-US" dirty="0" smtClean="0"/>
            </a:br>
            <a:r>
              <a:rPr lang="en-US" dirty="0" smtClean="0"/>
              <a:t>A bicycle is slower </a:t>
            </a:r>
            <a:r>
              <a:rPr lang="en-US" b="1" dirty="0" smtClean="0"/>
              <a:t>than</a:t>
            </a:r>
            <a:r>
              <a:rPr lang="en-US" dirty="0" smtClean="0"/>
              <a:t> a car. </a:t>
            </a:r>
            <a:endParaRPr lang="cs-CZ" dirty="0" smtClean="0"/>
          </a:p>
          <a:p>
            <a:endParaRPr lang="cs-CZ" dirty="0"/>
          </a:p>
          <a:p>
            <a:r>
              <a:rPr lang="en-US" dirty="0" smtClean="0"/>
              <a:t>Mount Everest is high</a:t>
            </a:r>
            <a:r>
              <a:rPr lang="en-US" b="1" i="1" dirty="0" smtClean="0"/>
              <a:t>er</a:t>
            </a:r>
            <a:r>
              <a:rPr lang="en-US" dirty="0" smtClean="0"/>
              <a:t> </a:t>
            </a:r>
            <a:r>
              <a:rPr lang="en-US" b="1" i="1" dirty="0" smtClean="0"/>
              <a:t>than</a:t>
            </a:r>
            <a:r>
              <a:rPr lang="en-US" dirty="0" smtClean="0"/>
              <a:t> Mount </a:t>
            </a:r>
            <a:r>
              <a:rPr lang="en-US" dirty="0" err="1" smtClean="0"/>
              <a:t>Snowdon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Rome is </a:t>
            </a:r>
            <a:r>
              <a:rPr lang="en-US" b="1" i="1" dirty="0" smtClean="0"/>
              <a:t>more</a:t>
            </a:r>
            <a:r>
              <a:rPr lang="en-US" dirty="0" smtClean="0"/>
              <a:t> beautiful </a:t>
            </a:r>
            <a:r>
              <a:rPr lang="en-US" b="1" i="1" dirty="0" smtClean="0"/>
              <a:t>than</a:t>
            </a:r>
            <a:r>
              <a:rPr lang="en-US" dirty="0" smtClean="0"/>
              <a:t> Paris.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1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r>
              <a:rPr lang="cs-CZ" dirty="0" err="1" smtClean="0"/>
              <a:t>it!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Adjective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Comparative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Good</a:t>
            </a:r>
            <a:endParaRPr lang="cs-CZ" dirty="0" smtClean="0"/>
          </a:p>
          <a:p>
            <a:r>
              <a:rPr lang="cs-CZ" dirty="0" err="1" smtClean="0"/>
              <a:t>Beautiful</a:t>
            </a:r>
            <a:endParaRPr lang="cs-CZ" dirty="0" smtClean="0"/>
          </a:p>
          <a:p>
            <a:r>
              <a:rPr lang="cs-CZ" dirty="0" err="1" smtClean="0"/>
              <a:t>Boring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Cheap</a:t>
            </a:r>
            <a:endParaRPr lang="cs-CZ" dirty="0" smtClean="0"/>
          </a:p>
          <a:p>
            <a:r>
              <a:rPr lang="cs-CZ" dirty="0" err="1" smtClean="0"/>
              <a:t>Comfortable</a:t>
            </a:r>
            <a:endParaRPr lang="cs-CZ" dirty="0" smtClean="0"/>
          </a:p>
          <a:p>
            <a:r>
              <a:rPr lang="cs-CZ" dirty="0" err="1" smtClean="0"/>
              <a:t>Easy</a:t>
            </a:r>
            <a:endParaRPr lang="cs-CZ" dirty="0" smtClean="0"/>
          </a:p>
          <a:p>
            <a:r>
              <a:rPr lang="cs-CZ" dirty="0" err="1" smtClean="0"/>
              <a:t>Polite</a:t>
            </a:r>
            <a:endParaRPr lang="cs-CZ" dirty="0" smtClean="0"/>
          </a:p>
          <a:p>
            <a:r>
              <a:rPr lang="cs-CZ" dirty="0" err="1" smtClean="0"/>
              <a:t>Ugly</a:t>
            </a:r>
            <a:endParaRPr lang="cs-CZ" dirty="0" smtClean="0"/>
          </a:p>
          <a:p>
            <a:r>
              <a:rPr lang="cs-CZ" dirty="0" err="1" smtClean="0"/>
              <a:t>Interesting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Better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beautiful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boring</a:t>
            </a:r>
            <a:endParaRPr lang="cs-CZ" dirty="0" smtClean="0"/>
          </a:p>
          <a:p>
            <a:r>
              <a:rPr lang="cs-CZ" dirty="0" err="1" smtClean="0"/>
              <a:t>Cheaper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comfortable</a:t>
            </a:r>
            <a:endParaRPr lang="cs-CZ" dirty="0" smtClean="0"/>
          </a:p>
          <a:p>
            <a:r>
              <a:rPr lang="cs-CZ" dirty="0" err="1" smtClean="0"/>
              <a:t>Easier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polite</a:t>
            </a:r>
            <a:endParaRPr lang="cs-CZ" dirty="0" smtClean="0"/>
          </a:p>
          <a:p>
            <a:r>
              <a:rPr lang="cs-CZ" dirty="0" err="1" smtClean="0"/>
              <a:t>Uglier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interesting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94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NEUVEDEN, Neuveden. </a:t>
            </a:r>
            <a:r>
              <a:rPr lang="cs-CZ" i="1" dirty="0" err="1"/>
              <a:t>Comaprative</a:t>
            </a:r>
            <a:r>
              <a:rPr lang="cs-CZ" dirty="0"/>
              <a:t> [online]. [cit. 28.5.2013]. </a:t>
            </a:r>
            <a:r>
              <a:rPr lang="cs-CZ"/>
              <a:t>Dostupný na WWW: http://www.learnenglish.de/Games/Adjectives/Comparative.htm </a:t>
            </a:r>
          </a:p>
        </p:txBody>
      </p:sp>
    </p:spTree>
    <p:extLst>
      <p:ext uri="{BB962C8B-B14F-4D97-AF65-F5344CB8AC3E}">
        <p14:creationId xmlns:p14="http://schemas.microsoft.com/office/powerpoint/2010/main" val="5788132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</TotalTime>
  <Words>251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Microsoft Word 97 - 2003 Document</vt:lpstr>
      <vt:lpstr>Prezentace aplikace PowerPoint</vt:lpstr>
      <vt:lpstr>Comparative form of Adjectives </vt:lpstr>
      <vt:lpstr>Forming the comparative </vt:lpstr>
      <vt:lpstr>The following adjectives are exceptions to this rule</vt:lpstr>
      <vt:lpstr>Examples</vt:lpstr>
      <vt:lpstr>Test it!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 form of Adjectives</dc:title>
  <dc:creator>Bartoš Dalibor</dc:creator>
  <cp:lastModifiedBy>Bartoš Dalibor</cp:lastModifiedBy>
  <cp:revision>4</cp:revision>
  <dcterms:created xsi:type="dcterms:W3CDTF">2013-05-28T11:02:08Z</dcterms:created>
  <dcterms:modified xsi:type="dcterms:W3CDTF">2013-05-28T11:30:58Z</dcterms:modified>
</cp:coreProperties>
</file>