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Override PartName="/ppt/diagrams/quickStyle4.xml" ContentType="application/vnd.openxmlformats-officedocument.drawingml.diagramStyle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notesMasters/notesMaster1.xml" ContentType="application/vnd.openxmlformats-officedocument.presentationml.notesMaster+xml"/>
  <Override PartName="/ppt/diagrams/layout7.xml" ContentType="application/vnd.openxmlformats-officedocument.drawingml.diagramLayout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colors6.xml" ContentType="application/vnd.openxmlformats-officedocument.drawingml.diagramColors+xml"/>
  <Override PartName="/ppt/diagrams/drawing7.xml" ContentType="application/vnd.ms-office.drawingml.diagramDrawing+xml"/>
  <Override PartName="/ppt/diagrams/drawing6.xml" ContentType="application/vnd.ms-office.drawingml.diagramDrawing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quickStyle6.xml" ContentType="application/vnd.openxmlformats-officedocument.drawingml.diagramStyle+xml"/>
  <Override PartName="/ppt/diagrams/quickStyle7.xml" ContentType="application/vnd.openxmlformats-officedocument.drawingml.diagramStyle+xml"/>
  <Override PartName="/docProps/core.xml" ContentType="application/vnd.openxmlformats-package.core-properties+xml"/>
  <Override PartName="/ppt/diagrams/drawing4.xml" ContentType="application/vnd.ms-office.drawingml.diagramDrawing+xml"/>
  <Override PartName="/ppt/diagrams/drawing5.xml" ContentType="application/vnd.ms-office.drawingml.diagramDrawing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Default Extension="png" ContentType="image/png"/>
  <Override PartName="/ppt/diagrams/quickStyle5.xml" ContentType="application/vnd.openxmlformats-officedocument.drawingml.diagramStyle+xml"/>
  <Override PartName="/ppt/notesSlides/notesSlide3.xml" ContentType="application/vnd.openxmlformats-officedocument.presentationml.notesSlide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docProps/app.xml" ContentType="application/vnd.openxmlformats-officedocument.extended-properties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notesMasterIdLst>
    <p:notesMasterId r:id="rId12"/>
  </p:notesMasterIdLst>
  <p:sldIdLst>
    <p:sldId id="256" r:id="rId2"/>
    <p:sldId id="257" r:id="rId3"/>
    <p:sldId id="259" r:id="rId4"/>
    <p:sldId id="261" r:id="rId5"/>
    <p:sldId id="262" r:id="rId6"/>
    <p:sldId id="263" r:id="rId7"/>
    <p:sldId id="264" r:id="rId8"/>
    <p:sldId id="266" r:id="rId9"/>
    <p:sldId id="260" r:id="rId10"/>
    <p:sldId id="265" r:id="rId11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Střední styl 2 – zvýraznění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99" autoAdjust="0"/>
    <p:restoredTop sz="86387" autoAdjust="0"/>
  </p:normalViewPr>
  <p:slideViewPr>
    <p:cSldViewPr>
      <p:cViewPr>
        <p:scale>
          <a:sx n="100" d="100"/>
          <a:sy n="100" d="100"/>
        </p:scale>
        <p:origin x="-1932" y="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_rels/data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3.jpeg"/></Relationships>
</file>

<file path=ppt/diagrams/_rels/data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image" Target="../media/image6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image" Target="../media/image11.png"/></Relationships>
</file>

<file path=ppt/diagrams/_rels/data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image" Target="../media/image14.png"/></Relationships>
</file>

<file path=ppt/diagrams/_rels/data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image" Target="../media/image17.png"/><Relationship Id="rId4" Type="http://schemas.openxmlformats.org/officeDocument/2006/relationships/image" Target="../media/image20.png"/></Relationships>
</file>

<file path=ppt/diagrams/_rels/drawing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image" Target="../media/image31.jpeg"/></Relationships>
</file>

<file path=ppt/diagrams/_rels/drawing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image" Target="../media/image41.pn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image" Target="../media/image71.png"/><Relationship Id="rId1" Type="http://schemas.openxmlformats.org/officeDocument/2006/relationships/image" Target="../media/image61.png"/><Relationship Id="rId5" Type="http://schemas.openxmlformats.org/officeDocument/2006/relationships/image" Target="../media/image101.png"/><Relationship Id="rId4" Type="http://schemas.openxmlformats.org/officeDocument/2006/relationships/image" Target="../media/image91.png"/></Relationships>
</file>

<file path=ppt/diagrams/_rels/drawing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1.png"/><Relationship Id="rId2" Type="http://schemas.openxmlformats.org/officeDocument/2006/relationships/image" Target="../media/image121.png"/><Relationship Id="rId1" Type="http://schemas.openxmlformats.org/officeDocument/2006/relationships/image" Target="../media/image111.png"/></Relationships>
</file>

<file path=ppt/diagrams/_rels/drawing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1.png"/><Relationship Id="rId2" Type="http://schemas.openxmlformats.org/officeDocument/2006/relationships/image" Target="../media/image151.png"/><Relationship Id="rId1" Type="http://schemas.openxmlformats.org/officeDocument/2006/relationships/image" Target="../media/image141.png"/></Relationships>
</file>

<file path=ppt/diagrams/_rels/drawing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1.png"/><Relationship Id="rId2" Type="http://schemas.openxmlformats.org/officeDocument/2006/relationships/image" Target="../media/image181.png"/><Relationship Id="rId1" Type="http://schemas.openxmlformats.org/officeDocument/2006/relationships/image" Target="../media/image171.png"/><Relationship Id="rId4" Type="http://schemas.openxmlformats.org/officeDocument/2006/relationships/image" Target="../media/image201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>
              <a:solidFill>
                <a:schemeClr val="tx1"/>
              </a:solidFill>
            </a:rPr>
            <a:t>NÁZEV:</a:t>
          </a:r>
          <a:r>
            <a:rPr lang="cs-CZ" sz="2000" baseline="0" dirty="0" smtClean="0">
              <a:solidFill>
                <a:schemeClr val="tx1"/>
              </a:solidFill>
            </a:rPr>
            <a:t> VY_52_INOVACE_03_PRV_29</a:t>
          </a:r>
          <a:endParaRPr lang="cs-CZ" sz="2000" dirty="0">
            <a:solidFill>
              <a:schemeClr val="tx1"/>
            </a:solidFill>
          </a:endParaRPr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</a:t>
          </a:r>
          <a:r>
            <a:rPr lang="cs-CZ" sz="1100" dirty="0" smtClean="0"/>
            <a:t>Základní škola, Uherský Ostroh, okres Uherské Hradiště, příspěvková organizace</a:t>
          </a:r>
          <a:endParaRPr lang="cs-CZ" sz="11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</a:t>
          </a:r>
          <a:r>
            <a:rPr lang="cs-CZ" sz="2000" dirty="0" smtClean="0">
              <a:solidFill>
                <a:schemeClr val="tx1"/>
              </a:solidFill>
            </a:rPr>
            <a:t>Mgr. Jitka Zajíčková</a:t>
          </a:r>
          <a:endParaRPr lang="cs-CZ" sz="2000" dirty="0">
            <a:solidFill>
              <a:schemeClr val="tx1"/>
            </a:solidFill>
          </a:endParaRPr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</a:t>
          </a:r>
          <a:r>
            <a:rPr lang="cs-CZ" sz="2000" dirty="0" smtClean="0">
              <a:solidFill>
                <a:schemeClr val="tx1"/>
              </a:solidFill>
            </a:rPr>
            <a:t>PRV – 2.B – Zelenina a její druhy</a:t>
          </a:r>
          <a:endParaRPr lang="cs-CZ" sz="2000" dirty="0">
            <a:solidFill>
              <a:schemeClr val="tx1"/>
            </a:solidFill>
          </a:endParaRPr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CZ.1.07/1.4.00/21.1616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1177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471461A5-E8B4-4A95-B34B-E07171C9FCDB}" type="presOf" srcId="{B651F6E3-6281-48DB-9319-2AEAFDAE7572}" destId="{619D679B-A015-4ECF-8348-D1034C574F40}" srcOrd="0" destOrd="0" presId="urn:microsoft.com/office/officeart/2005/8/layout/target3"/>
    <dgm:cxn modelId="{D73AA072-A3AE-4C9B-A784-B629959AF8E5}" type="presOf" srcId="{D1B46980-6531-4606-95E6-44980827E919}" destId="{2BE915AB-18AA-4053-B92C-3BFC9ED204BB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21568E52-7680-4EBB-8833-219C84F6D551}" type="presOf" srcId="{D1D4F407-5343-4D3F-B5B9-D407B03CAEB4}" destId="{D005CE8C-CC26-4C3E-AC11-E15060ECD759}" srcOrd="0" destOrd="0" presId="urn:microsoft.com/office/officeart/2005/8/layout/target3"/>
    <dgm:cxn modelId="{B34B079D-F9FB-45C1-BC92-EF8597D11D09}" type="presOf" srcId="{D8197B8C-B260-4A16-BDF4-0947B075E274}" destId="{25B08C86-7E15-44DC-BE7F-FFB55DD49D12}" srcOrd="0" destOrd="0" presId="urn:microsoft.com/office/officeart/2005/8/layout/target3"/>
    <dgm:cxn modelId="{A758680A-8325-400C-9FE6-EE451DC20E57}" type="presOf" srcId="{D8197B8C-B260-4A16-BDF4-0947B075E274}" destId="{5A5FFA88-C948-4069-8E93-59FA12366E83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56BC3751-4B12-4A69-A115-ED2BBC4F286B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9A7AB9EC-FE86-4396-A193-A40CA751F39C}" type="presOf" srcId="{4C35D32F-0EAB-4CD7-82EE-45574DC2A586}" destId="{8BEBB6EC-1DAA-4CAC-8A25-BC0FCBD5DBD5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930842EE-BD6B-46D3-934A-A017DE78B2BC}" type="presOf" srcId="{B651F6E3-6281-48DB-9319-2AEAFDAE7572}" destId="{6BB5E863-4638-4E1D-BFDE-399D028AC4ED}" srcOrd="1" destOrd="0" presId="urn:microsoft.com/office/officeart/2005/8/layout/target3"/>
    <dgm:cxn modelId="{A726ECDE-A985-4AE0-80E6-B3E2CF56ED04}" type="presOf" srcId="{D1B46980-6531-4606-95E6-44980827E919}" destId="{6140AFEC-043D-4C43-A2F9-D0F5331DF3A3}" srcOrd="0" destOrd="0" presId="urn:microsoft.com/office/officeart/2005/8/layout/target3"/>
    <dgm:cxn modelId="{8730E1D7-968F-4727-9BAF-E0EF33B2C3BF}" type="presOf" srcId="{D1D4F407-5343-4D3F-B5B9-D407B03CAEB4}" destId="{AED2198E-93D5-4001-81B4-73124B309672}" srcOrd="1" destOrd="0" presId="urn:microsoft.com/office/officeart/2005/8/layout/target3"/>
    <dgm:cxn modelId="{86D6BB7E-55AB-4E50-9132-BFBA677D9F1E}" type="presOf" srcId="{757F3AB3-0718-4624-B441-E567A8F0AB56}" destId="{333A1088-737F-45CB-B68E-254E46348037}" srcOrd="0" destOrd="0" presId="urn:microsoft.com/office/officeart/2005/8/layout/target3"/>
    <dgm:cxn modelId="{9000F559-CD89-41F1-B76B-B597ECF9F0C7}" type="presParOf" srcId="{333A1088-737F-45CB-B68E-254E46348037}" destId="{F5ABB229-8D3B-4694-996A-96F23CF14429}" srcOrd="0" destOrd="0" presId="urn:microsoft.com/office/officeart/2005/8/layout/target3"/>
    <dgm:cxn modelId="{01D3FD3C-6D0D-4ADA-A742-12014DB86D1F}" type="presParOf" srcId="{333A1088-737F-45CB-B68E-254E46348037}" destId="{F41139FD-01EE-4571-8B17-4FB00FC51163}" srcOrd="1" destOrd="0" presId="urn:microsoft.com/office/officeart/2005/8/layout/target3"/>
    <dgm:cxn modelId="{0C5DDB27-AE54-454E-801A-CC60DD0418F2}" type="presParOf" srcId="{333A1088-737F-45CB-B68E-254E46348037}" destId="{D005CE8C-CC26-4C3E-AC11-E15060ECD759}" srcOrd="2" destOrd="0" presId="urn:microsoft.com/office/officeart/2005/8/layout/target3"/>
    <dgm:cxn modelId="{BC976407-190A-43C6-A742-1C52E7B2970C}" type="presParOf" srcId="{333A1088-737F-45CB-B68E-254E46348037}" destId="{2C702D82-9B77-49B7-9568-BB8EB47C3372}" srcOrd="3" destOrd="0" presId="urn:microsoft.com/office/officeart/2005/8/layout/target3"/>
    <dgm:cxn modelId="{EBD90A1C-91A0-42A4-96A1-0AB300D4DDF2}" type="presParOf" srcId="{333A1088-737F-45CB-B68E-254E46348037}" destId="{A52A0455-90FF-4808-ABD0-F02540D31D5A}" srcOrd="4" destOrd="0" presId="urn:microsoft.com/office/officeart/2005/8/layout/target3"/>
    <dgm:cxn modelId="{D45E254D-93B6-449B-8BA9-1265B65635DC}" type="presParOf" srcId="{333A1088-737F-45CB-B68E-254E46348037}" destId="{6140AFEC-043D-4C43-A2F9-D0F5331DF3A3}" srcOrd="5" destOrd="0" presId="urn:microsoft.com/office/officeart/2005/8/layout/target3"/>
    <dgm:cxn modelId="{24142D79-A67E-489B-BC28-5CA9C988E02A}" type="presParOf" srcId="{333A1088-737F-45CB-B68E-254E46348037}" destId="{9358AC05-5D7D-4327-9F80-1AD486AEA664}" srcOrd="6" destOrd="0" presId="urn:microsoft.com/office/officeart/2005/8/layout/target3"/>
    <dgm:cxn modelId="{BD2EA3CE-6503-4BDC-AAB4-BEEF973C7DDD}" type="presParOf" srcId="{333A1088-737F-45CB-B68E-254E46348037}" destId="{313FC574-E1CD-4FB4-B054-0B805CE0447D}" srcOrd="7" destOrd="0" presId="urn:microsoft.com/office/officeart/2005/8/layout/target3"/>
    <dgm:cxn modelId="{A3CA077E-F336-42C2-9ECE-A55C5256352E}" type="presParOf" srcId="{333A1088-737F-45CB-B68E-254E46348037}" destId="{619D679B-A015-4ECF-8348-D1034C574F40}" srcOrd="8" destOrd="0" presId="urn:microsoft.com/office/officeart/2005/8/layout/target3"/>
    <dgm:cxn modelId="{69182FE8-E775-4C17-868C-6EB7C0823198}" type="presParOf" srcId="{333A1088-737F-45CB-B68E-254E46348037}" destId="{322283A8-4A27-4CDA-BAE3-F381106A9174}" srcOrd="9" destOrd="0" presId="urn:microsoft.com/office/officeart/2005/8/layout/target3"/>
    <dgm:cxn modelId="{4B1077D6-E606-44DF-867F-449A90C33D5E}" type="presParOf" srcId="{333A1088-737F-45CB-B68E-254E46348037}" destId="{FFC9F71D-1B4F-4AD9-A4A6-86ADEFC8AF5C}" srcOrd="10" destOrd="0" presId="urn:microsoft.com/office/officeart/2005/8/layout/target3"/>
    <dgm:cxn modelId="{59D8A9DB-FE2E-4B2B-994E-385318999BDD}" type="presParOf" srcId="{333A1088-737F-45CB-B68E-254E46348037}" destId="{25B08C86-7E15-44DC-BE7F-FFB55DD49D12}" srcOrd="11" destOrd="0" presId="urn:microsoft.com/office/officeart/2005/8/layout/target3"/>
    <dgm:cxn modelId="{662206D7-506C-458A-915F-00A129920E31}" type="presParOf" srcId="{333A1088-737F-45CB-B68E-254E46348037}" destId="{76644BE8-9D7C-4C09-B250-3D10AF48CBB7}" srcOrd="12" destOrd="0" presId="urn:microsoft.com/office/officeart/2005/8/layout/target3"/>
    <dgm:cxn modelId="{85E985CA-C722-4001-AA35-204966F756DF}" type="presParOf" srcId="{333A1088-737F-45CB-B68E-254E46348037}" destId="{EE85B701-7295-41C0-BA7A-34D3756A2AE6}" srcOrd="13" destOrd="0" presId="urn:microsoft.com/office/officeart/2005/8/layout/target3"/>
    <dgm:cxn modelId="{2CB22F4E-9D73-4B2E-8830-19747677FFB5}" type="presParOf" srcId="{333A1088-737F-45CB-B68E-254E46348037}" destId="{8BEBB6EC-1DAA-4CAC-8A25-BC0FCBD5DBD5}" srcOrd="14" destOrd="0" presId="urn:microsoft.com/office/officeart/2005/8/layout/target3"/>
    <dgm:cxn modelId="{7D657475-1056-43A7-81A1-F6136292954C}" type="presParOf" srcId="{333A1088-737F-45CB-B68E-254E46348037}" destId="{AED2198E-93D5-4001-81B4-73124B309672}" srcOrd="15" destOrd="0" presId="urn:microsoft.com/office/officeart/2005/8/layout/target3"/>
    <dgm:cxn modelId="{647CDFF5-695F-46A1-ACAE-5619D5D26F3B}" type="presParOf" srcId="{333A1088-737F-45CB-B68E-254E46348037}" destId="{2BE915AB-18AA-4053-B92C-3BFC9ED204BB}" srcOrd="16" destOrd="0" presId="urn:microsoft.com/office/officeart/2005/8/layout/target3"/>
    <dgm:cxn modelId="{FE3C9AC4-E3B5-4D66-BA97-1F0F23B973A4}" type="presParOf" srcId="{333A1088-737F-45CB-B68E-254E46348037}" destId="{6BB5E863-4638-4E1D-BFDE-399D028AC4ED}" srcOrd="17" destOrd="0" presId="urn:microsoft.com/office/officeart/2005/8/layout/target3"/>
    <dgm:cxn modelId="{CA017EA5-D932-480F-AB5F-D75D6A43B1A9}" type="presParOf" srcId="{333A1088-737F-45CB-B68E-254E46348037}" destId="{5A5FFA88-C948-4069-8E93-59FA12366E83}" srcOrd="18" destOrd="0" presId="urn:microsoft.com/office/officeart/2005/8/layout/target3"/>
    <dgm:cxn modelId="{9D971436-F91A-4E5F-B783-AE33DC94C20B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F074E4B-1409-4643-A3ED-950D0E2D6EDA}" type="doc">
      <dgm:prSet loTypeId="urn:microsoft.com/office/officeart/2005/8/layout/vList3#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7CB5CB97-B367-4429-98DB-F75105E8CA63}">
      <dgm:prSet custT="1"/>
      <dgm:spPr>
        <a:blipFill rotWithShape="0">
          <a:blip xmlns:r="http://schemas.openxmlformats.org/officeDocument/2006/relationships" r:embed="rId1"/>
          <a:tile tx="0" ty="0" sx="100000" sy="100000" flip="none" algn="tl"/>
        </a:blipFill>
      </dgm:spPr>
      <dgm:t>
        <a:bodyPr/>
        <a:lstStyle/>
        <a:p>
          <a:pPr rtl="0"/>
          <a:r>
            <a:rPr lang="cs-CZ" sz="5000" b="1" dirty="0" smtClean="0">
              <a:solidFill>
                <a:schemeClr val="bg1"/>
              </a:solidFill>
            </a:rPr>
            <a:t>LISTOVÁ</a:t>
          </a:r>
          <a:endParaRPr lang="cs-CZ" sz="5000" dirty="0">
            <a:solidFill>
              <a:schemeClr val="bg1"/>
            </a:solidFill>
          </a:endParaRPr>
        </a:p>
      </dgm:t>
    </dgm:pt>
    <dgm:pt modelId="{B8BAF7C1-A24E-4A53-892F-1CF02A9C7AE2}" type="parTrans" cxnId="{BF830FC3-4D66-4E0C-A443-866286C0B2C2}">
      <dgm:prSet/>
      <dgm:spPr/>
      <dgm:t>
        <a:bodyPr/>
        <a:lstStyle/>
        <a:p>
          <a:endParaRPr lang="cs-CZ"/>
        </a:p>
      </dgm:t>
    </dgm:pt>
    <dgm:pt modelId="{72175FCE-0D3E-4E87-B618-0DB4ED027DED}" type="sibTrans" cxnId="{BF830FC3-4D66-4E0C-A443-866286C0B2C2}">
      <dgm:prSet/>
      <dgm:spPr/>
      <dgm:t>
        <a:bodyPr/>
        <a:lstStyle/>
        <a:p>
          <a:endParaRPr lang="cs-CZ"/>
        </a:p>
      </dgm:t>
    </dgm:pt>
    <dgm:pt modelId="{4A5D320C-C49A-411F-BB01-67A05ECCEA41}">
      <dgm:prSet custT="1"/>
      <dgm:spPr>
        <a:blipFill rotWithShape="0">
          <a:blip xmlns:r="http://schemas.openxmlformats.org/officeDocument/2006/relationships" r:embed="rId1"/>
          <a:tile tx="0" ty="0" sx="100000" sy="100000" flip="none" algn="tl"/>
        </a:blipFill>
      </dgm:spPr>
      <dgm:t>
        <a:bodyPr/>
        <a:lstStyle/>
        <a:p>
          <a:pPr rtl="0"/>
          <a:r>
            <a:rPr lang="cs-CZ" sz="5000" b="1" dirty="0" smtClean="0">
              <a:solidFill>
                <a:schemeClr val="bg1"/>
              </a:solidFill>
            </a:rPr>
            <a:t>KOŠŤÁLOVÁ</a:t>
          </a:r>
          <a:endParaRPr lang="cs-CZ" sz="5000" dirty="0">
            <a:solidFill>
              <a:schemeClr val="bg1"/>
            </a:solidFill>
          </a:endParaRPr>
        </a:p>
      </dgm:t>
    </dgm:pt>
    <dgm:pt modelId="{DC7D7906-A183-4AAD-95E2-CF6829CBE583}" type="parTrans" cxnId="{6BAFD07B-223A-4ADA-B37C-2D6AC8C08FDE}">
      <dgm:prSet/>
      <dgm:spPr/>
      <dgm:t>
        <a:bodyPr/>
        <a:lstStyle/>
        <a:p>
          <a:endParaRPr lang="cs-CZ"/>
        </a:p>
      </dgm:t>
    </dgm:pt>
    <dgm:pt modelId="{ADCA8B7A-5FBC-4658-9311-8E48A5BDB47C}" type="sibTrans" cxnId="{6BAFD07B-223A-4ADA-B37C-2D6AC8C08FDE}">
      <dgm:prSet/>
      <dgm:spPr/>
      <dgm:t>
        <a:bodyPr/>
        <a:lstStyle/>
        <a:p>
          <a:endParaRPr lang="cs-CZ"/>
        </a:p>
      </dgm:t>
    </dgm:pt>
    <dgm:pt modelId="{2584F319-EFDF-4DCA-8B9F-1D6AB78AD301}">
      <dgm:prSet custT="1"/>
      <dgm:spPr>
        <a:blipFill rotWithShape="0">
          <a:blip xmlns:r="http://schemas.openxmlformats.org/officeDocument/2006/relationships" r:embed="rId1"/>
          <a:tile tx="0" ty="0" sx="100000" sy="100000" flip="none" algn="tl"/>
        </a:blipFill>
      </dgm:spPr>
      <dgm:t>
        <a:bodyPr/>
        <a:lstStyle/>
        <a:p>
          <a:pPr rtl="0"/>
          <a:r>
            <a:rPr lang="cs-CZ" sz="5000" b="1" dirty="0" smtClean="0">
              <a:solidFill>
                <a:schemeClr val="bg1"/>
              </a:solidFill>
            </a:rPr>
            <a:t>CIBULOVÁ</a:t>
          </a:r>
          <a:endParaRPr lang="cs-CZ" sz="5000" dirty="0">
            <a:solidFill>
              <a:schemeClr val="bg1"/>
            </a:solidFill>
          </a:endParaRPr>
        </a:p>
      </dgm:t>
    </dgm:pt>
    <dgm:pt modelId="{78EDC66C-EC54-4A92-8812-E59086B61C74}" type="parTrans" cxnId="{5EC60F2E-61BD-4442-91CE-9A3369CA09A9}">
      <dgm:prSet/>
      <dgm:spPr/>
      <dgm:t>
        <a:bodyPr/>
        <a:lstStyle/>
        <a:p>
          <a:endParaRPr lang="cs-CZ"/>
        </a:p>
      </dgm:t>
    </dgm:pt>
    <dgm:pt modelId="{0534BA22-7D1E-41E1-B1BC-2B4448B153DD}" type="sibTrans" cxnId="{5EC60F2E-61BD-4442-91CE-9A3369CA09A9}">
      <dgm:prSet/>
      <dgm:spPr/>
      <dgm:t>
        <a:bodyPr/>
        <a:lstStyle/>
        <a:p>
          <a:endParaRPr lang="cs-CZ"/>
        </a:p>
      </dgm:t>
    </dgm:pt>
    <dgm:pt modelId="{E345B67B-2677-4BDE-BB6C-9576D7CE2E2B}">
      <dgm:prSet custT="1"/>
      <dgm:spPr>
        <a:blipFill rotWithShape="0">
          <a:blip xmlns:r="http://schemas.openxmlformats.org/officeDocument/2006/relationships" r:embed="rId1"/>
          <a:tile tx="0" ty="0" sx="100000" sy="100000" flip="none" algn="tl"/>
        </a:blipFill>
      </dgm:spPr>
      <dgm:t>
        <a:bodyPr/>
        <a:lstStyle/>
        <a:p>
          <a:pPr rtl="0"/>
          <a:r>
            <a:rPr lang="cs-CZ" sz="5000" b="1" dirty="0" smtClean="0">
              <a:solidFill>
                <a:schemeClr val="bg1"/>
              </a:solidFill>
            </a:rPr>
            <a:t>PLODOVÁ</a:t>
          </a:r>
          <a:endParaRPr lang="cs-CZ" sz="5000" dirty="0">
            <a:solidFill>
              <a:schemeClr val="bg1"/>
            </a:solidFill>
          </a:endParaRPr>
        </a:p>
      </dgm:t>
    </dgm:pt>
    <dgm:pt modelId="{545A9761-F2A0-44F6-B811-8626CA9F7810}" type="parTrans" cxnId="{9D88D327-6589-47C5-B2C6-EB78914F2FCC}">
      <dgm:prSet/>
      <dgm:spPr/>
      <dgm:t>
        <a:bodyPr/>
        <a:lstStyle/>
        <a:p>
          <a:endParaRPr lang="cs-CZ"/>
        </a:p>
      </dgm:t>
    </dgm:pt>
    <dgm:pt modelId="{201F86ED-8F13-43F3-98C5-D3685A10323C}" type="sibTrans" cxnId="{9D88D327-6589-47C5-B2C6-EB78914F2FCC}">
      <dgm:prSet/>
      <dgm:spPr/>
      <dgm:t>
        <a:bodyPr/>
        <a:lstStyle/>
        <a:p>
          <a:endParaRPr lang="cs-CZ"/>
        </a:p>
      </dgm:t>
    </dgm:pt>
    <dgm:pt modelId="{387B745F-0460-4EEA-8EA0-195EEFBA4A16}">
      <dgm:prSet custT="1"/>
      <dgm:spPr>
        <a:blipFill rotWithShape="0">
          <a:blip xmlns:r="http://schemas.openxmlformats.org/officeDocument/2006/relationships" r:embed="rId1"/>
          <a:tile tx="0" ty="0" sx="100000" sy="100000" flip="none" algn="tl"/>
        </a:blipFill>
      </dgm:spPr>
      <dgm:t>
        <a:bodyPr/>
        <a:lstStyle/>
        <a:p>
          <a:pPr rtl="0"/>
          <a:r>
            <a:rPr lang="cs-CZ" sz="5000" b="1" dirty="0" smtClean="0">
              <a:solidFill>
                <a:schemeClr val="bg1"/>
              </a:solidFill>
            </a:rPr>
            <a:t>KOŘENOVÁ</a:t>
          </a:r>
          <a:endParaRPr lang="cs-CZ" sz="5000" dirty="0">
            <a:solidFill>
              <a:schemeClr val="bg1"/>
            </a:solidFill>
          </a:endParaRPr>
        </a:p>
      </dgm:t>
    </dgm:pt>
    <dgm:pt modelId="{8CB0CAE3-68C4-4E8F-B56D-A9DA37151006}" type="parTrans" cxnId="{C8D7A674-8046-4A1D-9D02-EC32A05803FD}">
      <dgm:prSet/>
      <dgm:spPr/>
      <dgm:t>
        <a:bodyPr/>
        <a:lstStyle/>
        <a:p>
          <a:endParaRPr lang="cs-CZ"/>
        </a:p>
      </dgm:t>
    </dgm:pt>
    <dgm:pt modelId="{B98BD6F5-894A-4445-A942-F68D080C3124}" type="sibTrans" cxnId="{C8D7A674-8046-4A1D-9D02-EC32A05803FD}">
      <dgm:prSet/>
      <dgm:spPr/>
      <dgm:t>
        <a:bodyPr/>
        <a:lstStyle/>
        <a:p>
          <a:endParaRPr lang="cs-CZ"/>
        </a:p>
      </dgm:t>
    </dgm:pt>
    <dgm:pt modelId="{7542534C-9329-4C55-8962-1D272181CD2A}" type="pres">
      <dgm:prSet presAssocID="{CF074E4B-1409-4643-A3ED-950D0E2D6EDA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2B70E9D8-5EE6-4F8B-B4F6-53AD5459DE62}" type="pres">
      <dgm:prSet presAssocID="{7CB5CB97-B367-4429-98DB-F75105E8CA63}" presName="composite" presStyleCnt="0"/>
      <dgm:spPr/>
    </dgm:pt>
    <dgm:pt modelId="{9300D9FC-496C-49AC-82C0-4A709F306306}" type="pres">
      <dgm:prSet presAssocID="{7CB5CB97-B367-4429-98DB-F75105E8CA63}" presName="imgShp" presStyleLbl="fgImgPlace1" presStyleIdx="0" presStyleCnt="5"/>
      <dgm:spPr>
        <a:prstGeom prst="smileyFace">
          <a:avLst/>
        </a:prstGeom>
        <a:blipFill rotWithShape="0">
          <a:blip xmlns:r="http://schemas.openxmlformats.org/officeDocument/2006/relationships" r:embed="rId2"/>
          <a:tile tx="0" ty="0" sx="100000" sy="100000" flip="none" algn="tl"/>
        </a:blipFill>
      </dgm:spPr>
      <dgm:t>
        <a:bodyPr/>
        <a:lstStyle/>
        <a:p>
          <a:endParaRPr lang="cs-CZ"/>
        </a:p>
      </dgm:t>
    </dgm:pt>
    <dgm:pt modelId="{7A479C9E-54DD-4C89-B564-B77759C51017}" type="pres">
      <dgm:prSet presAssocID="{7CB5CB97-B367-4429-98DB-F75105E8CA63}" presName="txShp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103FE66-714E-4613-A456-E32CC8F2AC1F}" type="pres">
      <dgm:prSet presAssocID="{72175FCE-0D3E-4E87-B618-0DB4ED027DED}" presName="spacing" presStyleCnt="0"/>
      <dgm:spPr/>
    </dgm:pt>
    <dgm:pt modelId="{6AFC9A88-2404-4618-9A94-F1442803EE94}" type="pres">
      <dgm:prSet presAssocID="{4A5D320C-C49A-411F-BB01-67A05ECCEA41}" presName="composite" presStyleCnt="0"/>
      <dgm:spPr/>
    </dgm:pt>
    <dgm:pt modelId="{31876016-4C33-412C-A198-E417271FE847}" type="pres">
      <dgm:prSet presAssocID="{4A5D320C-C49A-411F-BB01-67A05ECCEA41}" presName="imgShp" presStyleLbl="fgImgPlace1" presStyleIdx="1" presStyleCnt="5"/>
      <dgm:spPr>
        <a:prstGeom prst="smileyFace">
          <a:avLst/>
        </a:prstGeom>
        <a:blipFill rotWithShape="0">
          <a:blip xmlns:r="http://schemas.openxmlformats.org/officeDocument/2006/relationships" r:embed="rId2"/>
          <a:tile tx="0" ty="0" sx="100000" sy="100000" flip="none" algn="tl"/>
        </a:blipFill>
      </dgm:spPr>
      <dgm:t>
        <a:bodyPr/>
        <a:lstStyle/>
        <a:p>
          <a:endParaRPr lang="cs-CZ"/>
        </a:p>
      </dgm:t>
    </dgm:pt>
    <dgm:pt modelId="{6CFC2670-1BCF-4706-A011-62D4CC5131AB}" type="pres">
      <dgm:prSet presAssocID="{4A5D320C-C49A-411F-BB01-67A05ECCEA41}" presName="txShp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515EDF4-2D8B-47D3-AE31-47F0393896B6}" type="pres">
      <dgm:prSet presAssocID="{ADCA8B7A-5FBC-4658-9311-8E48A5BDB47C}" presName="spacing" presStyleCnt="0"/>
      <dgm:spPr/>
    </dgm:pt>
    <dgm:pt modelId="{03958669-65B5-4D08-A514-D8C4433E6DA5}" type="pres">
      <dgm:prSet presAssocID="{2584F319-EFDF-4DCA-8B9F-1D6AB78AD301}" presName="composite" presStyleCnt="0"/>
      <dgm:spPr/>
    </dgm:pt>
    <dgm:pt modelId="{3B8B9948-3D93-45D6-AF7C-8936CD37D2D4}" type="pres">
      <dgm:prSet presAssocID="{2584F319-EFDF-4DCA-8B9F-1D6AB78AD301}" presName="imgShp" presStyleLbl="fgImgPlace1" presStyleIdx="2" presStyleCnt="5"/>
      <dgm:spPr>
        <a:prstGeom prst="smileyFace">
          <a:avLst/>
        </a:prstGeom>
        <a:blipFill rotWithShape="0">
          <a:blip xmlns:r="http://schemas.openxmlformats.org/officeDocument/2006/relationships" r:embed="rId2"/>
          <a:tile tx="0" ty="0" sx="100000" sy="100000" flip="none" algn="tl"/>
        </a:blipFill>
      </dgm:spPr>
      <dgm:t>
        <a:bodyPr/>
        <a:lstStyle/>
        <a:p>
          <a:endParaRPr lang="cs-CZ"/>
        </a:p>
      </dgm:t>
    </dgm:pt>
    <dgm:pt modelId="{E4B9945B-387E-4064-A98A-3B47C104BA71}" type="pres">
      <dgm:prSet presAssocID="{2584F319-EFDF-4DCA-8B9F-1D6AB78AD301}" presName="txShp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06B1D34-0472-49EA-A99C-FD3563F9441E}" type="pres">
      <dgm:prSet presAssocID="{0534BA22-7D1E-41E1-B1BC-2B4448B153DD}" presName="spacing" presStyleCnt="0"/>
      <dgm:spPr/>
    </dgm:pt>
    <dgm:pt modelId="{4465C1FB-7014-4517-8285-4472A79FE3B6}" type="pres">
      <dgm:prSet presAssocID="{E345B67B-2677-4BDE-BB6C-9576D7CE2E2B}" presName="composite" presStyleCnt="0"/>
      <dgm:spPr/>
    </dgm:pt>
    <dgm:pt modelId="{6E0F633E-B5BF-4AEC-83B3-0F1BA51BB41F}" type="pres">
      <dgm:prSet presAssocID="{E345B67B-2677-4BDE-BB6C-9576D7CE2E2B}" presName="imgShp" presStyleLbl="fgImgPlace1" presStyleIdx="3" presStyleCnt="5"/>
      <dgm:spPr>
        <a:prstGeom prst="smileyFace">
          <a:avLst/>
        </a:prstGeom>
        <a:blipFill rotWithShape="0">
          <a:blip xmlns:r="http://schemas.openxmlformats.org/officeDocument/2006/relationships" r:embed="rId2"/>
          <a:tile tx="0" ty="0" sx="100000" sy="100000" flip="none" algn="tl"/>
        </a:blipFill>
      </dgm:spPr>
      <dgm:t>
        <a:bodyPr/>
        <a:lstStyle/>
        <a:p>
          <a:endParaRPr lang="cs-CZ"/>
        </a:p>
      </dgm:t>
    </dgm:pt>
    <dgm:pt modelId="{543C8826-D886-4666-A6B8-7B0E0894B276}" type="pres">
      <dgm:prSet presAssocID="{E345B67B-2677-4BDE-BB6C-9576D7CE2E2B}" presName="txShp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DB202A7-B2B1-4708-882E-E54677591040}" type="pres">
      <dgm:prSet presAssocID="{201F86ED-8F13-43F3-98C5-D3685A10323C}" presName="spacing" presStyleCnt="0"/>
      <dgm:spPr/>
    </dgm:pt>
    <dgm:pt modelId="{1EB0F07A-2AD2-41D0-83B7-E932F4F12603}" type="pres">
      <dgm:prSet presAssocID="{387B745F-0460-4EEA-8EA0-195EEFBA4A16}" presName="composite" presStyleCnt="0"/>
      <dgm:spPr/>
    </dgm:pt>
    <dgm:pt modelId="{6DBBE978-F9DB-4968-83E2-01A3350C771E}" type="pres">
      <dgm:prSet presAssocID="{387B745F-0460-4EEA-8EA0-195EEFBA4A16}" presName="imgShp" presStyleLbl="fgImgPlace1" presStyleIdx="4" presStyleCnt="5"/>
      <dgm:spPr>
        <a:prstGeom prst="smileyFace">
          <a:avLst/>
        </a:prstGeom>
        <a:blipFill rotWithShape="0">
          <a:blip xmlns:r="http://schemas.openxmlformats.org/officeDocument/2006/relationships" r:embed="rId2"/>
          <a:tile tx="0" ty="0" sx="100000" sy="100000" flip="none" algn="tl"/>
        </a:blipFill>
      </dgm:spPr>
      <dgm:t>
        <a:bodyPr/>
        <a:lstStyle/>
        <a:p>
          <a:endParaRPr lang="cs-CZ"/>
        </a:p>
      </dgm:t>
    </dgm:pt>
    <dgm:pt modelId="{DEAA8A01-579A-4C2D-807B-99241FA64A06}" type="pres">
      <dgm:prSet presAssocID="{387B745F-0460-4EEA-8EA0-195EEFBA4A16}" presName="txShp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46E7B84-CC8A-4105-99E7-FBC719D8781F}" type="presOf" srcId="{7CB5CB97-B367-4429-98DB-F75105E8CA63}" destId="{7A479C9E-54DD-4C89-B564-B77759C51017}" srcOrd="0" destOrd="0" presId="urn:microsoft.com/office/officeart/2005/8/layout/vList3#1"/>
    <dgm:cxn modelId="{4C71F1F5-E0D6-4AA6-AC83-24799D472D06}" type="presOf" srcId="{E345B67B-2677-4BDE-BB6C-9576D7CE2E2B}" destId="{543C8826-D886-4666-A6B8-7B0E0894B276}" srcOrd="0" destOrd="0" presId="urn:microsoft.com/office/officeart/2005/8/layout/vList3#1"/>
    <dgm:cxn modelId="{C5DEEB69-A9A3-4FA7-96ED-1CA0C2292B2A}" type="presOf" srcId="{4A5D320C-C49A-411F-BB01-67A05ECCEA41}" destId="{6CFC2670-1BCF-4706-A011-62D4CC5131AB}" srcOrd="0" destOrd="0" presId="urn:microsoft.com/office/officeart/2005/8/layout/vList3#1"/>
    <dgm:cxn modelId="{6BAFD07B-223A-4ADA-B37C-2D6AC8C08FDE}" srcId="{CF074E4B-1409-4643-A3ED-950D0E2D6EDA}" destId="{4A5D320C-C49A-411F-BB01-67A05ECCEA41}" srcOrd="1" destOrd="0" parTransId="{DC7D7906-A183-4AAD-95E2-CF6829CBE583}" sibTransId="{ADCA8B7A-5FBC-4658-9311-8E48A5BDB47C}"/>
    <dgm:cxn modelId="{CABFEF38-E5E6-40C3-9FB6-A6D484B08AAA}" type="presOf" srcId="{387B745F-0460-4EEA-8EA0-195EEFBA4A16}" destId="{DEAA8A01-579A-4C2D-807B-99241FA64A06}" srcOrd="0" destOrd="0" presId="urn:microsoft.com/office/officeart/2005/8/layout/vList3#1"/>
    <dgm:cxn modelId="{83DD7E67-D6E2-4211-8770-DFBFD3E875F3}" type="presOf" srcId="{2584F319-EFDF-4DCA-8B9F-1D6AB78AD301}" destId="{E4B9945B-387E-4064-A98A-3B47C104BA71}" srcOrd="0" destOrd="0" presId="urn:microsoft.com/office/officeart/2005/8/layout/vList3#1"/>
    <dgm:cxn modelId="{5EC60F2E-61BD-4442-91CE-9A3369CA09A9}" srcId="{CF074E4B-1409-4643-A3ED-950D0E2D6EDA}" destId="{2584F319-EFDF-4DCA-8B9F-1D6AB78AD301}" srcOrd="2" destOrd="0" parTransId="{78EDC66C-EC54-4A92-8812-E59086B61C74}" sibTransId="{0534BA22-7D1E-41E1-B1BC-2B4448B153DD}"/>
    <dgm:cxn modelId="{9D88D327-6589-47C5-B2C6-EB78914F2FCC}" srcId="{CF074E4B-1409-4643-A3ED-950D0E2D6EDA}" destId="{E345B67B-2677-4BDE-BB6C-9576D7CE2E2B}" srcOrd="3" destOrd="0" parTransId="{545A9761-F2A0-44F6-B811-8626CA9F7810}" sibTransId="{201F86ED-8F13-43F3-98C5-D3685A10323C}"/>
    <dgm:cxn modelId="{BF830FC3-4D66-4E0C-A443-866286C0B2C2}" srcId="{CF074E4B-1409-4643-A3ED-950D0E2D6EDA}" destId="{7CB5CB97-B367-4429-98DB-F75105E8CA63}" srcOrd="0" destOrd="0" parTransId="{B8BAF7C1-A24E-4A53-892F-1CF02A9C7AE2}" sibTransId="{72175FCE-0D3E-4E87-B618-0DB4ED027DED}"/>
    <dgm:cxn modelId="{C8D7A674-8046-4A1D-9D02-EC32A05803FD}" srcId="{CF074E4B-1409-4643-A3ED-950D0E2D6EDA}" destId="{387B745F-0460-4EEA-8EA0-195EEFBA4A16}" srcOrd="4" destOrd="0" parTransId="{8CB0CAE3-68C4-4E8F-B56D-A9DA37151006}" sibTransId="{B98BD6F5-894A-4445-A942-F68D080C3124}"/>
    <dgm:cxn modelId="{6EAF98A8-4F3D-4BBB-999E-0BDF25652A56}" type="presOf" srcId="{CF074E4B-1409-4643-A3ED-950D0E2D6EDA}" destId="{7542534C-9329-4C55-8962-1D272181CD2A}" srcOrd="0" destOrd="0" presId="urn:microsoft.com/office/officeart/2005/8/layout/vList3#1"/>
    <dgm:cxn modelId="{2BE52745-4A04-47AA-A819-1AC5CC158F03}" type="presParOf" srcId="{7542534C-9329-4C55-8962-1D272181CD2A}" destId="{2B70E9D8-5EE6-4F8B-B4F6-53AD5459DE62}" srcOrd="0" destOrd="0" presId="urn:microsoft.com/office/officeart/2005/8/layout/vList3#1"/>
    <dgm:cxn modelId="{AFE9B136-DB8F-41CC-B37C-1A2EEF9974B1}" type="presParOf" srcId="{2B70E9D8-5EE6-4F8B-B4F6-53AD5459DE62}" destId="{9300D9FC-496C-49AC-82C0-4A709F306306}" srcOrd="0" destOrd="0" presId="urn:microsoft.com/office/officeart/2005/8/layout/vList3#1"/>
    <dgm:cxn modelId="{9C428128-6068-4C07-81AC-BCFE078BF551}" type="presParOf" srcId="{2B70E9D8-5EE6-4F8B-B4F6-53AD5459DE62}" destId="{7A479C9E-54DD-4C89-B564-B77759C51017}" srcOrd="1" destOrd="0" presId="urn:microsoft.com/office/officeart/2005/8/layout/vList3#1"/>
    <dgm:cxn modelId="{21CC5EA3-F184-4585-AEBC-56095CC8F488}" type="presParOf" srcId="{7542534C-9329-4C55-8962-1D272181CD2A}" destId="{7103FE66-714E-4613-A456-E32CC8F2AC1F}" srcOrd="1" destOrd="0" presId="urn:microsoft.com/office/officeart/2005/8/layout/vList3#1"/>
    <dgm:cxn modelId="{AAC0925A-6312-45A0-A0FD-7EA0B76D9793}" type="presParOf" srcId="{7542534C-9329-4C55-8962-1D272181CD2A}" destId="{6AFC9A88-2404-4618-9A94-F1442803EE94}" srcOrd="2" destOrd="0" presId="urn:microsoft.com/office/officeart/2005/8/layout/vList3#1"/>
    <dgm:cxn modelId="{69E5F215-AEBF-42B5-B328-D807BB49D936}" type="presParOf" srcId="{6AFC9A88-2404-4618-9A94-F1442803EE94}" destId="{31876016-4C33-412C-A198-E417271FE847}" srcOrd="0" destOrd="0" presId="urn:microsoft.com/office/officeart/2005/8/layout/vList3#1"/>
    <dgm:cxn modelId="{770BE07E-0B1E-4F1D-B715-05AACCA7D1DE}" type="presParOf" srcId="{6AFC9A88-2404-4618-9A94-F1442803EE94}" destId="{6CFC2670-1BCF-4706-A011-62D4CC5131AB}" srcOrd="1" destOrd="0" presId="urn:microsoft.com/office/officeart/2005/8/layout/vList3#1"/>
    <dgm:cxn modelId="{92822EAE-BCFB-47B3-A135-F93209E1DE2B}" type="presParOf" srcId="{7542534C-9329-4C55-8962-1D272181CD2A}" destId="{B515EDF4-2D8B-47D3-AE31-47F0393896B6}" srcOrd="3" destOrd="0" presId="urn:microsoft.com/office/officeart/2005/8/layout/vList3#1"/>
    <dgm:cxn modelId="{2255617B-0CF0-4E35-ACB7-5C45EE23DD71}" type="presParOf" srcId="{7542534C-9329-4C55-8962-1D272181CD2A}" destId="{03958669-65B5-4D08-A514-D8C4433E6DA5}" srcOrd="4" destOrd="0" presId="urn:microsoft.com/office/officeart/2005/8/layout/vList3#1"/>
    <dgm:cxn modelId="{93C136FC-F673-47DC-B751-D2C8ED98BB8A}" type="presParOf" srcId="{03958669-65B5-4D08-A514-D8C4433E6DA5}" destId="{3B8B9948-3D93-45D6-AF7C-8936CD37D2D4}" srcOrd="0" destOrd="0" presId="urn:microsoft.com/office/officeart/2005/8/layout/vList3#1"/>
    <dgm:cxn modelId="{F7E536FF-696C-461C-87BA-93308E9DB63F}" type="presParOf" srcId="{03958669-65B5-4D08-A514-D8C4433E6DA5}" destId="{E4B9945B-387E-4064-A98A-3B47C104BA71}" srcOrd="1" destOrd="0" presId="urn:microsoft.com/office/officeart/2005/8/layout/vList3#1"/>
    <dgm:cxn modelId="{FBCC33AE-A1B5-4ADD-A08E-45FA4E6E9170}" type="presParOf" srcId="{7542534C-9329-4C55-8962-1D272181CD2A}" destId="{206B1D34-0472-49EA-A99C-FD3563F9441E}" srcOrd="5" destOrd="0" presId="urn:microsoft.com/office/officeart/2005/8/layout/vList3#1"/>
    <dgm:cxn modelId="{74D83DCB-3EDC-41CF-B168-2AC37E7C314E}" type="presParOf" srcId="{7542534C-9329-4C55-8962-1D272181CD2A}" destId="{4465C1FB-7014-4517-8285-4472A79FE3B6}" srcOrd="6" destOrd="0" presId="urn:microsoft.com/office/officeart/2005/8/layout/vList3#1"/>
    <dgm:cxn modelId="{541063CB-73C0-4E30-9BBB-56BDD6ACBC0E}" type="presParOf" srcId="{4465C1FB-7014-4517-8285-4472A79FE3B6}" destId="{6E0F633E-B5BF-4AEC-83B3-0F1BA51BB41F}" srcOrd="0" destOrd="0" presId="urn:microsoft.com/office/officeart/2005/8/layout/vList3#1"/>
    <dgm:cxn modelId="{82443F78-F8DD-4A73-8E99-B05B877B77CD}" type="presParOf" srcId="{4465C1FB-7014-4517-8285-4472A79FE3B6}" destId="{543C8826-D886-4666-A6B8-7B0E0894B276}" srcOrd="1" destOrd="0" presId="urn:microsoft.com/office/officeart/2005/8/layout/vList3#1"/>
    <dgm:cxn modelId="{006A9DD6-9F08-4684-82EF-392042F0BA26}" type="presParOf" srcId="{7542534C-9329-4C55-8962-1D272181CD2A}" destId="{FDB202A7-B2B1-4708-882E-E54677591040}" srcOrd="7" destOrd="0" presId="urn:microsoft.com/office/officeart/2005/8/layout/vList3#1"/>
    <dgm:cxn modelId="{BBAACFC0-7CFD-496D-91BE-6BE66E2C45A9}" type="presParOf" srcId="{7542534C-9329-4C55-8962-1D272181CD2A}" destId="{1EB0F07A-2AD2-41D0-83B7-E932F4F12603}" srcOrd="8" destOrd="0" presId="urn:microsoft.com/office/officeart/2005/8/layout/vList3#1"/>
    <dgm:cxn modelId="{7DB49C7B-5C6A-435D-9133-ABE5F9514553}" type="presParOf" srcId="{1EB0F07A-2AD2-41D0-83B7-E932F4F12603}" destId="{6DBBE978-F9DB-4968-83E2-01A3350C771E}" srcOrd="0" destOrd="0" presId="urn:microsoft.com/office/officeart/2005/8/layout/vList3#1"/>
    <dgm:cxn modelId="{85F53457-4C39-49F5-8FA4-288F4FA07AAC}" type="presParOf" srcId="{1EB0F07A-2AD2-41D0-83B7-E932F4F12603}" destId="{DEAA8A01-579A-4C2D-807B-99241FA64A06}" srcOrd="1" destOrd="0" presId="urn:microsoft.com/office/officeart/2005/8/layout/vList3#1"/>
  </dgm:cxnLst>
  <dgm:bg/>
  <dgm:whole>
    <a:ln w="9525" cap="flat" cmpd="sng" algn="ctr">
      <a:noFill/>
      <a:prstDash val="solid"/>
      <a:round/>
      <a:headEnd type="none" w="med" len="med"/>
      <a:tailEnd type="none" w="med" len="med"/>
    </a:ln>
  </dgm:whole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69DA3B8-FFC0-4E8D-8793-E431E9B8C4AE}" type="doc">
      <dgm:prSet loTypeId="urn:microsoft.com/office/officeart/2005/8/layout/hList7#1" loCatId="process" qsTypeId="urn:microsoft.com/office/officeart/2005/8/quickstyle/simple1" qsCatId="simple" csTypeId="urn:microsoft.com/office/officeart/2005/8/colors/accent1_2" csCatId="accent1" phldr="1"/>
      <dgm:spPr/>
    </dgm:pt>
    <dgm:pt modelId="{10EA7304-6B9C-4FA6-8AFA-BA4AE6BD9A48}">
      <dgm:prSet phldrT="[Text]"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algn="ctr"/>
          <a:endParaRPr lang="cs-CZ" sz="2900" dirty="0" smtClean="0"/>
        </a:p>
        <a:p>
          <a:pPr algn="ctr"/>
          <a:r>
            <a:rPr lang="cs-CZ" sz="4000" b="1" dirty="0" smtClean="0">
              <a:solidFill>
                <a:srgbClr val="FF0000"/>
              </a:solidFill>
            </a:rPr>
            <a:t>SALÁT</a:t>
          </a:r>
          <a:endParaRPr lang="cs-CZ" sz="4000" b="1" dirty="0">
            <a:solidFill>
              <a:srgbClr val="FF0000"/>
            </a:solidFill>
          </a:endParaRPr>
        </a:p>
      </dgm:t>
    </dgm:pt>
    <dgm:pt modelId="{24B33E04-8C80-4DA7-A693-CA76076487E8}" type="parTrans" cxnId="{844B9617-17AB-48F2-AE77-62FA7131A415}">
      <dgm:prSet/>
      <dgm:spPr/>
      <dgm:t>
        <a:bodyPr/>
        <a:lstStyle/>
        <a:p>
          <a:pPr algn="ctr"/>
          <a:endParaRPr lang="cs-CZ"/>
        </a:p>
      </dgm:t>
    </dgm:pt>
    <dgm:pt modelId="{ADEF85C4-9066-4CC6-97DD-61675B75FBAC}" type="sibTrans" cxnId="{844B9617-17AB-48F2-AE77-62FA7131A415}">
      <dgm:prSet/>
      <dgm:spPr/>
      <dgm:t>
        <a:bodyPr/>
        <a:lstStyle/>
        <a:p>
          <a:pPr algn="ctr"/>
          <a:endParaRPr lang="cs-CZ"/>
        </a:p>
      </dgm:t>
    </dgm:pt>
    <dgm:pt modelId="{30028274-5DE3-4D4B-A75D-C5957872C629}">
      <dgm:prSet phldrT="[Text]"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algn="ctr"/>
          <a:endParaRPr lang="cs-CZ" sz="2900" dirty="0" smtClean="0"/>
        </a:p>
        <a:p>
          <a:pPr algn="ctr"/>
          <a:r>
            <a:rPr lang="cs-CZ" sz="4000" b="1" dirty="0" smtClean="0">
              <a:solidFill>
                <a:srgbClr val="FF0000"/>
              </a:solidFill>
            </a:rPr>
            <a:t>ŠPENÁT</a:t>
          </a:r>
          <a:endParaRPr lang="cs-CZ" sz="4000" b="1" dirty="0">
            <a:solidFill>
              <a:srgbClr val="FF0000"/>
            </a:solidFill>
          </a:endParaRPr>
        </a:p>
      </dgm:t>
    </dgm:pt>
    <dgm:pt modelId="{515ECD39-D69A-45A9-9E77-F011A9BDB5C1}" type="parTrans" cxnId="{A731C05B-9EB6-469B-AA8E-EFE89C742FE4}">
      <dgm:prSet/>
      <dgm:spPr/>
      <dgm:t>
        <a:bodyPr/>
        <a:lstStyle/>
        <a:p>
          <a:pPr algn="ctr"/>
          <a:endParaRPr lang="cs-CZ"/>
        </a:p>
      </dgm:t>
    </dgm:pt>
    <dgm:pt modelId="{FEC7371C-CB38-424D-896F-8DF107651602}" type="sibTrans" cxnId="{A731C05B-9EB6-469B-AA8E-EFE89C742FE4}">
      <dgm:prSet/>
      <dgm:spPr/>
      <dgm:t>
        <a:bodyPr/>
        <a:lstStyle/>
        <a:p>
          <a:pPr algn="ctr"/>
          <a:endParaRPr lang="cs-CZ"/>
        </a:p>
      </dgm:t>
    </dgm:pt>
    <dgm:pt modelId="{759E85E9-7A59-4646-B668-6407D0415E45}" type="pres">
      <dgm:prSet presAssocID="{D69DA3B8-FFC0-4E8D-8793-E431E9B8C4AE}" presName="Name0" presStyleCnt="0">
        <dgm:presLayoutVars>
          <dgm:dir/>
          <dgm:resizeHandles val="exact"/>
        </dgm:presLayoutVars>
      </dgm:prSet>
      <dgm:spPr/>
    </dgm:pt>
    <dgm:pt modelId="{7CAFA30B-A909-4A93-9C8B-3324C967F419}" type="pres">
      <dgm:prSet presAssocID="{D69DA3B8-FFC0-4E8D-8793-E431E9B8C4AE}" presName="fgShape" presStyleLbl="fgShp" presStyleIdx="0" presStyleCnt="1" custLinFactNeighborX="-74" custLinFactNeighborY="-11003"/>
      <dgm:spPr/>
    </dgm:pt>
    <dgm:pt modelId="{A417A81B-DBD1-4BF5-A7E8-3D158A41EBAE}" type="pres">
      <dgm:prSet presAssocID="{D69DA3B8-FFC0-4E8D-8793-E431E9B8C4AE}" presName="linComp" presStyleCnt="0"/>
      <dgm:spPr/>
    </dgm:pt>
    <dgm:pt modelId="{695E8123-B9E7-4249-8465-97E7AB17D92F}" type="pres">
      <dgm:prSet presAssocID="{10EA7304-6B9C-4FA6-8AFA-BA4AE6BD9A48}" presName="compNode" presStyleCnt="0"/>
      <dgm:spPr/>
    </dgm:pt>
    <dgm:pt modelId="{01FC282A-7756-4239-9CDC-5B351BDDA3F5}" type="pres">
      <dgm:prSet presAssocID="{10EA7304-6B9C-4FA6-8AFA-BA4AE6BD9A48}" presName="bkgdShape" presStyleLbl="node1" presStyleIdx="0" presStyleCnt="2"/>
      <dgm:spPr/>
      <dgm:t>
        <a:bodyPr/>
        <a:lstStyle/>
        <a:p>
          <a:endParaRPr lang="cs-CZ"/>
        </a:p>
      </dgm:t>
    </dgm:pt>
    <dgm:pt modelId="{A44F105F-E278-420C-9EDE-A763EF54F621}" type="pres">
      <dgm:prSet presAssocID="{10EA7304-6B9C-4FA6-8AFA-BA4AE6BD9A48}" presName="nodeTx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0572AA1-3CF8-47BB-B442-3137F9FA9F0E}" type="pres">
      <dgm:prSet presAssocID="{10EA7304-6B9C-4FA6-8AFA-BA4AE6BD9A48}" presName="invisiNode" presStyleLbl="node1" presStyleIdx="0" presStyleCnt="2"/>
      <dgm:spPr/>
    </dgm:pt>
    <dgm:pt modelId="{E5C022D4-C3E3-48AA-B35D-19631C9D680E}" type="pres">
      <dgm:prSet presAssocID="{10EA7304-6B9C-4FA6-8AFA-BA4AE6BD9A48}" presName="imagNode" presStyleLbl="fgImgPlace1" presStyleIdx="0" presStyleCnt="2" custScaleX="218596" custScaleY="215807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C3BE5EFC-3748-4749-8887-11102A327902}" type="pres">
      <dgm:prSet presAssocID="{ADEF85C4-9066-4CC6-97DD-61675B75FBAC}" presName="sibTrans" presStyleLbl="sibTrans2D1" presStyleIdx="0" presStyleCnt="0"/>
      <dgm:spPr/>
      <dgm:t>
        <a:bodyPr/>
        <a:lstStyle/>
        <a:p>
          <a:endParaRPr lang="cs-CZ"/>
        </a:p>
      </dgm:t>
    </dgm:pt>
    <dgm:pt modelId="{3BBE66B4-102F-4A64-B0B8-318F8EE43E49}" type="pres">
      <dgm:prSet presAssocID="{30028274-5DE3-4D4B-A75D-C5957872C629}" presName="compNode" presStyleCnt="0"/>
      <dgm:spPr/>
    </dgm:pt>
    <dgm:pt modelId="{FFD70432-1D50-463B-95D3-00A3981BD69E}" type="pres">
      <dgm:prSet presAssocID="{30028274-5DE3-4D4B-A75D-C5957872C629}" presName="bkgdShape" presStyleLbl="node1" presStyleIdx="1" presStyleCnt="2"/>
      <dgm:spPr/>
      <dgm:t>
        <a:bodyPr/>
        <a:lstStyle/>
        <a:p>
          <a:endParaRPr lang="cs-CZ"/>
        </a:p>
      </dgm:t>
    </dgm:pt>
    <dgm:pt modelId="{42B20B14-D8FD-40E1-94CB-638EA9303091}" type="pres">
      <dgm:prSet presAssocID="{30028274-5DE3-4D4B-A75D-C5957872C629}" presName="nodeTx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CEAEEEA-7801-4F22-AD3D-AC3F7063B969}" type="pres">
      <dgm:prSet presAssocID="{30028274-5DE3-4D4B-A75D-C5957872C629}" presName="invisiNode" presStyleLbl="node1" presStyleIdx="1" presStyleCnt="2"/>
      <dgm:spPr/>
    </dgm:pt>
    <dgm:pt modelId="{BC76D51D-A7D3-463C-8AE1-3D8D0CD57830}" type="pres">
      <dgm:prSet presAssocID="{30028274-5DE3-4D4B-A75D-C5957872C629}" presName="imagNode" presStyleLbl="fgImgPlace1" presStyleIdx="1" presStyleCnt="2" custScaleX="207074" custScaleY="210867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cs-CZ"/>
        </a:p>
      </dgm:t>
    </dgm:pt>
  </dgm:ptLst>
  <dgm:cxnLst>
    <dgm:cxn modelId="{57CEE340-94CB-4D64-95A8-72CA36FE9013}" type="presOf" srcId="{10EA7304-6B9C-4FA6-8AFA-BA4AE6BD9A48}" destId="{01FC282A-7756-4239-9CDC-5B351BDDA3F5}" srcOrd="0" destOrd="0" presId="urn:microsoft.com/office/officeart/2005/8/layout/hList7#1"/>
    <dgm:cxn modelId="{4973267F-7054-4F31-9312-91E1FCA5F4AF}" type="presOf" srcId="{D69DA3B8-FFC0-4E8D-8793-E431E9B8C4AE}" destId="{759E85E9-7A59-4646-B668-6407D0415E45}" srcOrd="0" destOrd="0" presId="urn:microsoft.com/office/officeart/2005/8/layout/hList7#1"/>
    <dgm:cxn modelId="{A731C05B-9EB6-469B-AA8E-EFE89C742FE4}" srcId="{D69DA3B8-FFC0-4E8D-8793-E431E9B8C4AE}" destId="{30028274-5DE3-4D4B-A75D-C5957872C629}" srcOrd="1" destOrd="0" parTransId="{515ECD39-D69A-45A9-9E77-F011A9BDB5C1}" sibTransId="{FEC7371C-CB38-424D-896F-8DF107651602}"/>
    <dgm:cxn modelId="{39F1D287-629A-4245-9935-AA7DD0775B73}" type="presOf" srcId="{30028274-5DE3-4D4B-A75D-C5957872C629}" destId="{42B20B14-D8FD-40E1-94CB-638EA9303091}" srcOrd="1" destOrd="0" presId="urn:microsoft.com/office/officeart/2005/8/layout/hList7#1"/>
    <dgm:cxn modelId="{E714F177-6F53-497E-A86C-30A6E74114CF}" type="presOf" srcId="{30028274-5DE3-4D4B-A75D-C5957872C629}" destId="{FFD70432-1D50-463B-95D3-00A3981BD69E}" srcOrd="0" destOrd="0" presId="urn:microsoft.com/office/officeart/2005/8/layout/hList7#1"/>
    <dgm:cxn modelId="{844B9617-17AB-48F2-AE77-62FA7131A415}" srcId="{D69DA3B8-FFC0-4E8D-8793-E431E9B8C4AE}" destId="{10EA7304-6B9C-4FA6-8AFA-BA4AE6BD9A48}" srcOrd="0" destOrd="0" parTransId="{24B33E04-8C80-4DA7-A693-CA76076487E8}" sibTransId="{ADEF85C4-9066-4CC6-97DD-61675B75FBAC}"/>
    <dgm:cxn modelId="{B2E9FB01-3822-4738-A46C-9002C59BC87C}" type="presOf" srcId="{ADEF85C4-9066-4CC6-97DD-61675B75FBAC}" destId="{C3BE5EFC-3748-4749-8887-11102A327902}" srcOrd="0" destOrd="0" presId="urn:microsoft.com/office/officeart/2005/8/layout/hList7#1"/>
    <dgm:cxn modelId="{71169533-CBD0-4E9D-84E6-0EF3663E13ED}" type="presOf" srcId="{10EA7304-6B9C-4FA6-8AFA-BA4AE6BD9A48}" destId="{A44F105F-E278-420C-9EDE-A763EF54F621}" srcOrd="1" destOrd="0" presId="urn:microsoft.com/office/officeart/2005/8/layout/hList7#1"/>
    <dgm:cxn modelId="{4BA9022C-CDA3-4F71-97EA-AB4D6371869D}" type="presParOf" srcId="{759E85E9-7A59-4646-B668-6407D0415E45}" destId="{7CAFA30B-A909-4A93-9C8B-3324C967F419}" srcOrd="0" destOrd="0" presId="urn:microsoft.com/office/officeart/2005/8/layout/hList7#1"/>
    <dgm:cxn modelId="{5A28B6CE-5A20-4680-A896-8B3E427920B1}" type="presParOf" srcId="{759E85E9-7A59-4646-B668-6407D0415E45}" destId="{A417A81B-DBD1-4BF5-A7E8-3D158A41EBAE}" srcOrd="1" destOrd="0" presId="urn:microsoft.com/office/officeart/2005/8/layout/hList7#1"/>
    <dgm:cxn modelId="{F9805C30-B4D4-4B37-AC43-8F956C2D2F09}" type="presParOf" srcId="{A417A81B-DBD1-4BF5-A7E8-3D158A41EBAE}" destId="{695E8123-B9E7-4249-8465-97E7AB17D92F}" srcOrd="0" destOrd="0" presId="urn:microsoft.com/office/officeart/2005/8/layout/hList7#1"/>
    <dgm:cxn modelId="{00AF081F-649C-43A7-B1E3-15C25AEFA320}" type="presParOf" srcId="{695E8123-B9E7-4249-8465-97E7AB17D92F}" destId="{01FC282A-7756-4239-9CDC-5B351BDDA3F5}" srcOrd="0" destOrd="0" presId="urn:microsoft.com/office/officeart/2005/8/layout/hList7#1"/>
    <dgm:cxn modelId="{9C768857-3A1F-41BA-8E69-A557DD358554}" type="presParOf" srcId="{695E8123-B9E7-4249-8465-97E7AB17D92F}" destId="{A44F105F-E278-420C-9EDE-A763EF54F621}" srcOrd="1" destOrd="0" presId="urn:microsoft.com/office/officeart/2005/8/layout/hList7#1"/>
    <dgm:cxn modelId="{F52BFBDC-763D-4568-9836-DD11DB5B71F3}" type="presParOf" srcId="{695E8123-B9E7-4249-8465-97E7AB17D92F}" destId="{90572AA1-3CF8-47BB-B442-3137F9FA9F0E}" srcOrd="2" destOrd="0" presId="urn:microsoft.com/office/officeart/2005/8/layout/hList7#1"/>
    <dgm:cxn modelId="{08A316DD-09B2-4C94-8F7E-39195331E04D}" type="presParOf" srcId="{695E8123-B9E7-4249-8465-97E7AB17D92F}" destId="{E5C022D4-C3E3-48AA-B35D-19631C9D680E}" srcOrd="3" destOrd="0" presId="urn:microsoft.com/office/officeart/2005/8/layout/hList7#1"/>
    <dgm:cxn modelId="{7BB97DFA-E9E0-4BFE-A68C-49131271CE66}" type="presParOf" srcId="{A417A81B-DBD1-4BF5-A7E8-3D158A41EBAE}" destId="{C3BE5EFC-3748-4749-8887-11102A327902}" srcOrd="1" destOrd="0" presId="urn:microsoft.com/office/officeart/2005/8/layout/hList7#1"/>
    <dgm:cxn modelId="{6D15E8E0-8525-458E-899E-635E65517696}" type="presParOf" srcId="{A417A81B-DBD1-4BF5-A7E8-3D158A41EBAE}" destId="{3BBE66B4-102F-4A64-B0B8-318F8EE43E49}" srcOrd="2" destOrd="0" presId="urn:microsoft.com/office/officeart/2005/8/layout/hList7#1"/>
    <dgm:cxn modelId="{FF3C826F-D237-4951-B50C-2876B9354988}" type="presParOf" srcId="{3BBE66B4-102F-4A64-B0B8-318F8EE43E49}" destId="{FFD70432-1D50-463B-95D3-00A3981BD69E}" srcOrd="0" destOrd="0" presId="urn:microsoft.com/office/officeart/2005/8/layout/hList7#1"/>
    <dgm:cxn modelId="{FAC39145-0712-4810-A254-C6A4C3C0C621}" type="presParOf" srcId="{3BBE66B4-102F-4A64-B0B8-318F8EE43E49}" destId="{42B20B14-D8FD-40E1-94CB-638EA9303091}" srcOrd="1" destOrd="0" presId="urn:microsoft.com/office/officeart/2005/8/layout/hList7#1"/>
    <dgm:cxn modelId="{79A9D02F-9FAA-4841-AB13-7341DCAEFFD8}" type="presParOf" srcId="{3BBE66B4-102F-4A64-B0B8-318F8EE43E49}" destId="{CCEAEEEA-7801-4F22-AD3D-AC3F7063B969}" srcOrd="2" destOrd="0" presId="urn:microsoft.com/office/officeart/2005/8/layout/hList7#1"/>
    <dgm:cxn modelId="{05287DB8-ED49-4763-B3E2-35D8714C9E13}" type="presParOf" srcId="{3BBE66B4-102F-4A64-B0B8-318F8EE43E49}" destId="{BC76D51D-A7D3-463C-8AE1-3D8D0CD57830}" srcOrd="3" destOrd="0" presId="urn:microsoft.com/office/officeart/2005/8/layout/hList7#1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69DA3B8-FFC0-4E8D-8793-E431E9B8C4AE}" type="doc">
      <dgm:prSet loTypeId="urn:microsoft.com/office/officeart/2005/8/layout/hList7#2" loCatId="process" qsTypeId="urn:microsoft.com/office/officeart/2005/8/quickstyle/simple1" qsCatId="simple" csTypeId="urn:microsoft.com/office/officeart/2005/8/colors/accent1_2" csCatId="accent1" phldr="1"/>
      <dgm:spPr/>
    </dgm:pt>
    <dgm:pt modelId="{10EA7304-6B9C-4FA6-8AFA-BA4AE6BD9A48}">
      <dgm:prSet phldrT="[Text]"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algn="ctr"/>
          <a:endParaRPr lang="cs-CZ" sz="2900" dirty="0" smtClean="0"/>
        </a:p>
        <a:p>
          <a:pPr algn="ctr"/>
          <a:r>
            <a:rPr lang="cs-CZ" sz="2000" b="1" dirty="0" smtClean="0">
              <a:solidFill>
                <a:srgbClr val="FF0000"/>
              </a:solidFill>
            </a:rPr>
            <a:t>ZELÍ</a:t>
          </a:r>
          <a:endParaRPr lang="cs-CZ" sz="2000" b="1" dirty="0">
            <a:solidFill>
              <a:srgbClr val="FF0000"/>
            </a:solidFill>
          </a:endParaRPr>
        </a:p>
      </dgm:t>
    </dgm:pt>
    <dgm:pt modelId="{24B33E04-8C80-4DA7-A693-CA76076487E8}" type="parTrans" cxnId="{844B9617-17AB-48F2-AE77-62FA7131A415}">
      <dgm:prSet/>
      <dgm:spPr/>
      <dgm:t>
        <a:bodyPr/>
        <a:lstStyle/>
        <a:p>
          <a:pPr algn="ctr"/>
          <a:endParaRPr lang="cs-CZ"/>
        </a:p>
      </dgm:t>
    </dgm:pt>
    <dgm:pt modelId="{ADEF85C4-9066-4CC6-97DD-61675B75FBAC}" type="sibTrans" cxnId="{844B9617-17AB-48F2-AE77-62FA7131A415}">
      <dgm:prSet/>
      <dgm:spPr/>
      <dgm:t>
        <a:bodyPr/>
        <a:lstStyle/>
        <a:p>
          <a:pPr algn="ctr"/>
          <a:endParaRPr lang="cs-CZ"/>
        </a:p>
      </dgm:t>
    </dgm:pt>
    <dgm:pt modelId="{30028274-5DE3-4D4B-A75D-C5957872C629}">
      <dgm:prSet phldrT="[Text]"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algn="ctr"/>
          <a:endParaRPr lang="cs-CZ" sz="2900" dirty="0" smtClean="0"/>
        </a:p>
        <a:p>
          <a:pPr algn="ctr"/>
          <a:r>
            <a:rPr lang="cs-CZ" sz="2000" b="1" dirty="0" smtClean="0">
              <a:solidFill>
                <a:srgbClr val="FF0000"/>
              </a:solidFill>
            </a:rPr>
            <a:t>KVĚTÁK</a:t>
          </a:r>
          <a:endParaRPr lang="cs-CZ" sz="2000" b="1" dirty="0">
            <a:solidFill>
              <a:srgbClr val="FF0000"/>
            </a:solidFill>
          </a:endParaRPr>
        </a:p>
      </dgm:t>
    </dgm:pt>
    <dgm:pt modelId="{515ECD39-D69A-45A9-9E77-F011A9BDB5C1}" type="parTrans" cxnId="{A731C05B-9EB6-469B-AA8E-EFE89C742FE4}">
      <dgm:prSet/>
      <dgm:spPr/>
      <dgm:t>
        <a:bodyPr/>
        <a:lstStyle/>
        <a:p>
          <a:pPr algn="ctr"/>
          <a:endParaRPr lang="cs-CZ"/>
        </a:p>
      </dgm:t>
    </dgm:pt>
    <dgm:pt modelId="{FEC7371C-CB38-424D-896F-8DF107651602}" type="sibTrans" cxnId="{A731C05B-9EB6-469B-AA8E-EFE89C742FE4}">
      <dgm:prSet/>
      <dgm:spPr/>
      <dgm:t>
        <a:bodyPr/>
        <a:lstStyle/>
        <a:p>
          <a:pPr algn="ctr"/>
          <a:endParaRPr lang="cs-CZ"/>
        </a:p>
      </dgm:t>
    </dgm:pt>
    <dgm:pt modelId="{B1DA3637-36B8-49A6-8AAE-40694CEF7909}">
      <dgm:prSet phldrT="[Text]"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algn="ctr"/>
          <a:endParaRPr lang="cs-CZ" sz="2000" b="1" dirty="0" smtClean="0">
            <a:solidFill>
              <a:srgbClr val="FF0000"/>
            </a:solidFill>
          </a:endParaRPr>
        </a:p>
        <a:p>
          <a:pPr algn="ctr"/>
          <a:r>
            <a:rPr lang="cs-CZ" sz="2000" b="1" dirty="0" smtClean="0">
              <a:solidFill>
                <a:srgbClr val="FF0000"/>
              </a:solidFill>
            </a:rPr>
            <a:t>BROKOLICE</a:t>
          </a:r>
          <a:endParaRPr lang="cs-CZ" sz="2000" b="1" dirty="0">
            <a:solidFill>
              <a:srgbClr val="FF0000"/>
            </a:solidFill>
          </a:endParaRPr>
        </a:p>
      </dgm:t>
    </dgm:pt>
    <dgm:pt modelId="{50828F61-BBB1-48E1-8CA0-9A27FB53AA55}" type="parTrans" cxnId="{FDD6981E-CD46-45FA-AE37-B802CE7A9791}">
      <dgm:prSet/>
      <dgm:spPr/>
      <dgm:t>
        <a:bodyPr/>
        <a:lstStyle/>
        <a:p>
          <a:endParaRPr lang="cs-CZ"/>
        </a:p>
      </dgm:t>
    </dgm:pt>
    <dgm:pt modelId="{C1435A80-B6DD-4C28-9C09-251C9311431E}" type="sibTrans" cxnId="{FDD6981E-CD46-45FA-AE37-B802CE7A9791}">
      <dgm:prSet/>
      <dgm:spPr/>
      <dgm:t>
        <a:bodyPr/>
        <a:lstStyle/>
        <a:p>
          <a:endParaRPr lang="cs-CZ"/>
        </a:p>
      </dgm:t>
    </dgm:pt>
    <dgm:pt modelId="{5AA88DBA-A55F-47EC-A46E-39F30790FD13}">
      <dgm:prSet phldrT="[Text]"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algn="ctr"/>
          <a:endParaRPr lang="cs-CZ" sz="2400" b="1" dirty="0" smtClean="0">
            <a:solidFill>
              <a:srgbClr val="FF0000"/>
            </a:solidFill>
          </a:endParaRPr>
        </a:p>
        <a:p>
          <a:pPr algn="ctr"/>
          <a:r>
            <a:rPr lang="cs-CZ" sz="2000" b="1" smtClean="0">
              <a:solidFill>
                <a:srgbClr val="FF0000"/>
              </a:solidFill>
            </a:rPr>
            <a:t>KEDLUBEN</a:t>
          </a:r>
          <a:endParaRPr lang="cs-CZ" sz="2000" b="1" dirty="0">
            <a:solidFill>
              <a:srgbClr val="FF0000"/>
            </a:solidFill>
          </a:endParaRPr>
        </a:p>
      </dgm:t>
    </dgm:pt>
    <dgm:pt modelId="{B62ACCB0-7F49-4198-A6F1-9BC20E4C1811}" type="parTrans" cxnId="{E7AB9E91-ED20-425B-B933-53B928D11917}">
      <dgm:prSet/>
      <dgm:spPr/>
      <dgm:t>
        <a:bodyPr/>
        <a:lstStyle/>
        <a:p>
          <a:endParaRPr lang="cs-CZ"/>
        </a:p>
      </dgm:t>
    </dgm:pt>
    <dgm:pt modelId="{4392B8D8-6188-43EB-B786-3BB340F94D28}" type="sibTrans" cxnId="{E7AB9E91-ED20-425B-B933-53B928D11917}">
      <dgm:prSet/>
      <dgm:spPr/>
      <dgm:t>
        <a:bodyPr/>
        <a:lstStyle/>
        <a:p>
          <a:endParaRPr lang="cs-CZ"/>
        </a:p>
      </dgm:t>
    </dgm:pt>
    <dgm:pt modelId="{34804CF6-8046-4615-9F60-4E5EDEBF1C2E}">
      <dgm:prSet phldrT="[Text]"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algn="ctr"/>
          <a:endParaRPr lang="cs-CZ" sz="2000" b="1" dirty="0" smtClean="0">
            <a:solidFill>
              <a:srgbClr val="FF0000"/>
            </a:solidFill>
          </a:endParaRPr>
        </a:p>
        <a:p>
          <a:pPr algn="ctr"/>
          <a:endParaRPr lang="cs-CZ" sz="2000" b="1" dirty="0" smtClean="0">
            <a:solidFill>
              <a:srgbClr val="FF0000"/>
            </a:solidFill>
          </a:endParaRPr>
        </a:p>
        <a:p>
          <a:pPr algn="ctr"/>
          <a:r>
            <a:rPr lang="cs-CZ" sz="2000" b="1" dirty="0" smtClean="0">
              <a:solidFill>
                <a:srgbClr val="FF0000"/>
              </a:solidFill>
            </a:rPr>
            <a:t>RŮŽIČKOVÁ KAPUSTA</a:t>
          </a:r>
          <a:endParaRPr lang="cs-CZ" sz="2000" b="1" dirty="0">
            <a:solidFill>
              <a:srgbClr val="FF0000"/>
            </a:solidFill>
          </a:endParaRPr>
        </a:p>
      </dgm:t>
    </dgm:pt>
    <dgm:pt modelId="{7BE0BE70-A4C1-4F6C-A3F9-C363FD6A6899}" type="parTrans" cxnId="{B531DAF5-A4A3-43F1-83A8-35E393B603FD}">
      <dgm:prSet/>
      <dgm:spPr/>
      <dgm:t>
        <a:bodyPr/>
        <a:lstStyle/>
        <a:p>
          <a:endParaRPr lang="cs-CZ"/>
        </a:p>
      </dgm:t>
    </dgm:pt>
    <dgm:pt modelId="{47C7C9BA-9A02-4221-865B-DCDC72E0B650}" type="sibTrans" cxnId="{B531DAF5-A4A3-43F1-83A8-35E393B603FD}">
      <dgm:prSet/>
      <dgm:spPr/>
      <dgm:t>
        <a:bodyPr/>
        <a:lstStyle/>
        <a:p>
          <a:endParaRPr lang="cs-CZ"/>
        </a:p>
      </dgm:t>
    </dgm:pt>
    <dgm:pt modelId="{759E85E9-7A59-4646-B668-6407D0415E45}" type="pres">
      <dgm:prSet presAssocID="{D69DA3B8-FFC0-4E8D-8793-E431E9B8C4AE}" presName="Name0" presStyleCnt="0">
        <dgm:presLayoutVars>
          <dgm:dir/>
          <dgm:resizeHandles val="exact"/>
        </dgm:presLayoutVars>
      </dgm:prSet>
      <dgm:spPr/>
    </dgm:pt>
    <dgm:pt modelId="{7CAFA30B-A909-4A93-9C8B-3324C967F419}" type="pres">
      <dgm:prSet presAssocID="{D69DA3B8-FFC0-4E8D-8793-E431E9B8C4AE}" presName="fgShape" presStyleLbl="fgShp" presStyleIdx="0" presStyleCnt="1" custLinFactNeighborX="-74" custLinFactNeighborY="-11003"/>
      <dgm:spPr/>
    </dgm:pt>
    <dgm:pt modelId="{A417A81B-DBD1-4BF5-A7E8-3D158A41EBAE}" type="pres">
      <dgm:prSet presAssocID="{D69DA3B8-FFC0-4E8D-8793-E431E9B8C4AE}" presName="linComp" presStyleCnt="0"/>
      <dgm:spPr/>
    </dgm:pt>
    <dgm:pt modelId="{695E8123-B9E7-4249-8465-97E7AB17D92F}" type="pres">
      <dgm:prSet presAssocID="{10EA7304-6B9C-4FA6-8AFA-BA4AE6BD9A48}" presName="compNode" presStyleCnt="0"/>
      <dgm:spPr/>
    </dgm:pt>
    <dgm:pt modelId="{01FC282A-7756-4239-9CDC-5B351BDDA3F5}" type="pres">
      <dgm:prSet presAssocID="{10EA7304-6B9C-4FA6-8AFA-BA4AE6BD9A48}" presName="bkgdShape" presStyleLbl="node1" presStyleIdx="0" presStyleCnt="5"/>
      <dgm:spPr/>
      <dgm:t>
        <a:bodyPr/>
        <a:lstStyle/>
        <a:p>
          <a:endParaRPr lang="cs-CZ"/>
        </a:p>
      </dgm:t>
    </dgm:pt>
    <dgm:pt modelId="{A44F105F-E278-420C-9EDE-A763EF54F621}" type="pres">
      <dgm:prSet presAssocID="{10EA7304-6B9C-4FA6-8AFA-BA4AE6BD9A48}" presName="nodeTx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0572AA1-3CF8-47BB-B442-3137F9FA9F0E}" type="pres">
      <dgm:prSet presAssocID="{10EA7304-6B9C-4FA6-8AFA-BA4AE6BD9A48}" presName="invisiNode" presStyleLbl="node1" presStyleIdx="0" presStyleCnt="5"/>
      <dgm:spPr/>
    </dgm:pt>
    <dgm:pt modelId="{E5C022D4-C3E3-48AA-B35D-19631C9D680E}" type="pres">
      <dgm:prSet presAssocID="{10EA7304-6B9C-4FA6-8AFA-BA4AE6BD9A48}" presName="imagNode" presStyleLbl="fgImgPlace1" presStyleIdx="0" presStyleCnt="5" custScaleX="127517" custScaleY="126727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C3BE5EFC-3748-4749-8887-11102A327902}" type="pres">
      <dgm:prSet presAssocID="{ADEF85C4-9066-4CC6-97DD-61675B75FBAC}" presName="sibTrans" presStyleLbl="sibTrans2D1" presStyleIdx="0" presStyleCnt="0"/>
      <dgm:spPr/>
      <dgm:t>
        <a:bodyPr/>
        <a:lstStyle/>
        <a:p>
          <a:endParaRPr lang="cs-CZ"/>
        </a:p>
      </dgm:t>
    </dgm:pt>
    <dgm:pt modelId="{3BBE66B4-102F-4A64-B0B8-318F8EE43E49}" type="pres">
      <dgm:prSet presAssocID="{30028274-5DE3-4D4B-A75D-C5957872C629}" presName="compNode" presStyleCnt="0"/>
      <dgm:spPr/>
    </dgm:pt>
    <dgm:pt modelId="{FFD70432-1D50-463B-95D3-00A3981BD69E}" type="pres">
      <dgm:prSet presAssocID="{30028274-5DE3-4D4B-A75D-C5957872C629}" presName="bkgdShape" presStyleLbl="node1" presStyleIdx="1" presStyleCnt="5"/>
      <dgm:spPr/>
      <dgm:t>
        <a:bodyPr/>
        <a:lstStyle/>
        <a:p>
          <a:endParaRPr lang="cs-CZ"/>
        </a:p>
      </dgm:t>
    </dgm:pt>
    <dgm:pt modelId="{42B20B14-D8FD-40E1-94CB-638EA9303091}" type="pres">
      <dgm:prSet presAssocID="{30028274-5DE3-4D4B-A75D-C5957872C629}" presName="nodeTx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CEAEEEA-7801-4F22-AD3D-AC3F7063B969}" type="pres">
      <dgm:prSet presAssocID="{30028274-5DE3-4D4B-A75D-C5957872C629}" presName="invisiNode" presStyleLbl="node1" presStyleIdx="1" presStyleCnt="5"/>
      <dgm:spPr/>
    </dgm:pt>
    <dgm:pt modelId="{BC76D51D-A7D3-463C-8AE1-3D8D0CD57830}" type="pres">
      <dgm:prSet presAssocID="{30028274-5DE3-4D4B-A75D-C5957872C629}" presName="imagNode" presStyleLbl="fgImgPlace1" presStyleIdx="1" presStyleCnt="5" custScaleX="128605" custScaleY="126727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cs-CZ"/>
        </a:p>
      </dgm:t>
    </dgm:pt>
    <dgm:pt modelId="{4EE49C10-50E6-43F4-8E97-B1D2219F48EB}" type="pres">
      <dgm:prSet presAssocID="{FEC7371C-CB38-424D-896F-8DF107651602}" presName="sibTrans" presStyleLbl="sibTrans2D1" presStyleIdx="0" presStyleCnt="0"/>
      <dgm:spPr/>
      <dgm:t>
        <a:bodyPr/>
        <a:lstStyle/>
        <a:p>
          <a:endParaRPr lang="cs-CZ"/>
        </a:p>
      </dgm:t>
    </dgm:pt>
    <dgm:pt modelId="{FE37DFDA-8199-437B-A8B8-E7A1FB1D7698}" type="pres">
      <dgm:prSet presAssocID="{5AA88DBA-A55F-47EC-A46E-39F30790FD13}" presName="compNode" presStyleCnt="0"/>
      <dgm:spPr/>
    </dgm:pt>
    <dgm:pt modelId="{58B0B293-03BA-4E2D-B016-87A6A3CD653F}" type="pres">
      <dgm:prSet presAssocID="{5AA88DBA-A55F-47EC-A46E-39F30790FD13}" presName="bkgdShape" presStyleLbl="node1" presStyleIdx="2" presStyleCnt="5"/>
      <dgm:spPr/>
      <dgm:t>
        <a:bodyPr/>
        <a:lstStyle/>
        <a:p>
          <a:endParaRPr lang="cs-CZ"/>
        </a:p>
      </dgm:t>
    </dgm:pt>
    <dgm:pt modelId="{13C07365-050B-4D27-9C37-5912ECAB3F25}" type="pres">
      <dgm:prSet presAssocID="{5AA88DBA-A55F-47EC-A46E-39F30790FD13}" presName="nodeTx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53BC694-22EE-4BA0-97F5-FFC3DF69C9B1}" type="pres">
      <dgm:prSet presAssocID="{5AA88DBA-A55F-47EC-A46E-39F30790FD13}" presName="invisiNode" presStyleLbl="node1" presStyleIdx="2" presStyleCnt="5"/>
      <dgm:spPr/>
    </dgm:pt>
    <dgm:pt modelId="{10113F63-63D5-4CDA-BF9C-30315E3DCBC3}" type="pres">
      <dgm:prSet presAssocID="{5AA88DBA-A55F-47EC-A46E-39F30790FD13}" presName="imagNode" presStyleLbl="fgImgPlace1" presStyleIdx="2" presStyleCnt="5" custScaleX="131381" custScaleY="126727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1B0BC3DC-B043-4DC9-9749-4FA52F0E35C7}" type="pres">
      <dgm:prSet presAssocID="{4392B8D8-6188-43EB-B786-3BB340F94D28}" presName="sibTrans" presStyleLbl="sibTrans2D1" presStyleIdx="0" presStyleCnt="0"/>
      <dgm:spPr/>
      <dgm:t>
        <a:bodyPr/>
        <a:lstStyle/>
        <a:p>
          <a:endParaRPr lang="cs-CZ"/>
        </a:p>
      </dgm:t>
    </dgm:pt>
    <dgm:pt modelId="{2D6BABAD-10C1-410D-8F73-20AC4BA7FC59}" type="pres">
      <dgm:prSet presAssocID="{34804CF6-8046-4615-9F60-4E5EDEBF1C2E}" presName="compNode" presStyleCnt="0"/>
      <dgm:spPr/>
    </dgm:pt>
    <dgm:pt modelId="{ADC6E863-090C-4D35-B479-FD652C69A78C}" type="pres">
      <dgm:prSet presAssocID="{34804CF6-8046-4615-9F60-4E5EDEBF1C2E}" presName="bkgdShape" presStyleLbl="node1" presStyleIdx="3" presStyleCnt="5" custLinFactNeighborX="-894"/>
      <dgm:spPr/>
      <dgm:t>
        <a:bodyPr/>
        <a:lstStyle/>
        <a:p>
          <a:endParaRPr lang="cs-CZ"/>
        </a:p>
      </dgm:t>
    </dgm:pt>
    <dgm:pt modelId="{8A52222E-A91F-49ED-BAA0-715A3967B2C2}" type="pres">
      <dgm:prSet presAssocID="{34804CF6-8046-4615-9F60-4E5EDEBF1C2E}" presName="nodeTx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6253BCF-3958-4D67-BBD3-98350B0D6916}" type="pres">
      <dgm:prSet presAssocID="{34804CF6-8046-4615-9F60-4E5EDEBF1C2E}" presName="invisiNode" presStyleLbl="node1" presStyleIdx="3" presStyleCnt="5"/>
      <dgm:spPr/>
    </dgm:pt>
    <dgm:pt modelId="{CB8D80D8-8901-48ED-B788-02C67127F300}" type="pres">
      <dgm:prSet presAssocID="{34804CF6-8046-4615-9F60-4E5EDEBF1C2E}" presName="imagNode" presStyleLbl="fgImgPlace1" presStyleIdx="3" presStyleCnt="5" custScaleX="128033" custScaleY="126727"/>
      <dgm:spPr>
        <a:blipFill rotWithShape="0">
          <a:blip xmlns:r="http://schemas.openxmlformats.org/officeDocument/2006/relationships" r:embed="rId4"/>
          <a:stretch>
            <a:fillRect/>
          </a:stretch>
        </a:blipFill>
      </dgm:spPr>
    </dgm:pt>
    <dgm:pt modelId="{CCDE173E-CCEC-44E5-9B92-A236415E1694}" type="pres">
      <dgm:prSet presAssocID="{47C7C9BA-9A02-4221-865B-DCDC72E0B650}" presName="sibTrans" presStyleLbl="sibTrans2D1" presStyleIdx="0" presStyleCnt="0"/>
      <dgm:spPr/>
      <dgm:t>
        <a:bodyPr/>
        <a:lstStyle/>
        <a:p>
          <a:endParaRPr lang="cs-CZ"/>
        </a:p>
      </dgm:t>
    </dgm:pt>
    <dgm:pt modelId="{935A60A3-6560-4043-9091-39A320EC5040}" type="pres">
      <dgm:prSet presAssocID="{B1DA3637-36B8-49A6-8AAE-40694CEF7909}" presName="compNode" presStyleCnt="0"/>
      <dgm:spPr/>
    </dgm:pt>
    <dgm:pt modelId="{6BE1F7F9-63A5-4915-9360-0181C30B15F5}" type="pres">
      <dgm:prSet presAssocID="{B1DA3637-36B8-49A6-8AAE-40694CEF7909}" presName="bkgdShape" presStyleLbl="node1" presStyleIdx="4" presStyleCnt="5"/>
      <dgm:spPr/>
      <dgm:t>
        <a:bodyPr/>
        <a:lstStyle/>
        <a:p>
          <a:endParaRPr lang="cs-CZ"/>
        </a:p>
      </dgm:t>
    </dgm:pt>
    <dgm:pt modelId="{CCEC7B00-0206-43D4-ABC0-09DEB77C3CC5}" type="pres">
      <dgm:prSet presAssocID="{B1DA3637-36B8-49A6-8AAE-40694CEF7909}" presName="nodeTx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39C0BC3-D1A7-4F85-AFBA-EACD486FF415}" type="pres">
      <dgm:prSet presAssocID="{B1DA3637-36B8-49A6-8AAE-40694CEF7909}" presName="invisiNode" presStyleLbl="node1" presStyleIdx="4" presStyleCnt="5"/>
      <dgm:spPr/>
    </dgm:pt>
    <dgm:pt modelId="{408AD8CE-48A8-4BC2-AE1A-0F0995D97028}" type="pres">
      <dgm:prSet presAssocID="{B1DA3637-36B8-49A6-8AAE-40694CEF7909}" presName="imagNode" presStyleLbl="fgImgPlace1" presStyleIdx="4" presStyleCnt="5" custScaleX="124685" custScaleY="126727"/>
      <dgm:spPr>
        <a:blipFill rotWithShape="0">
          <a:blip xmlns:r="http://schemas.openxmlformats.org/officeDocument/2006/relationships" r:embed="rId5"/>
          <a:stretch>
            <a:fillRect/>
          </a:stretch>
        </a:blipFill>
      </dgm:spPr>
    </dgm:pt>
  </dgm:ptLst>
  <dgm:cxnLst>
    <dgm:cxn modelId="{BA112C1D-D3DA-45D0-BEAA-7C439C824D52}" type="presOf" srcId="{34804CF6-8046-4615-9F60-4E5EDEBF1C2E}" destId="{ADC6E863-090C-4D35-B479-FD652C69A78C}" srcOrd="0" destOrd="0" presId="urn:microsoft.com/office/officeart/2005/8/layout/hList7#2"/>
    <dgm:cxn modelId="{844B9617-17AB-48F2-AE77-62FA7131A415}" srcId="{D69DA3B8-FFC0-4E8D-8793-E431E9B8C4AE}" destId="{10EA7304-6B9C-4FA6-8AFA-BA4AE6BD9A48}" srcOrd="0" destOrd="0" parTransId="{24B33E04-8C80-4DA7-A693-CA76076487E8}" sibTransId="{ADEF85C4-9066-4CC6-97DD-61675B75FBAC}"/>
    <dgm:cxn modelId="{86249200-576F-4456-B91A-62B980663D2A}" type="presOf" srcId="{ADEF85C4-9066-4CC6-97DD-61675B75FBAC}" destId="{C3BE5EFC-3748-4749-8887-11102A327902}" srcOrd="0" destOrd="0" presId="urn:microsoft.com/office/officeart/2005/8/layout/hList7#2"/>
    <dgm:cxn modelId="{0CDAE1A5-D1F3-49D9-8F84-895FFEDB4E6A}" type="presOf" srcId="{FEC7371C-CB38-424D-896F-8DF107651602}" destId="{4EE49C10-50E6-43F4-8E97-B1D2219F48EB}" srcOrd="0" destOrd="0" presId="urn:microsoft.com/office/officeart/2005/8/layout/hList7#2"/>
    <dgm:cxn modelId="{48BF2116-4827-4F4E-AC95-E0DDAA7473AF}" type="presOf" srcId="{47C7C9BA-9A02-4221-865B-DCDC72E0B650}" destId="{CCDE173E-CCEC-44E5-9B92-A236415E1694}" srcOrd="0" destOrd="0" presId="urn:microsoft.com/office/officeart/2005/8/layout/hList7#2"/>
    <dgm:cxn modelId="{CCA8A24C-7579-4766-9019-B2DD21F90D64}" type="presOf" srcId="{B1DA3637-36B8-49A6-8AAE-40694CEF7909}" destId="{CCEC7B00-0206-43D4-ABC0-09DEB77C3CC5}" srcOrd="1" destOrd="0" presId="urn:microsoft.com/office/officeart/2005/8/layout/hList7#2"/>
    <dgm:cxn modelId="{2A4A4285-55CC-414B-BE0D-30F683F7A402}" type="presOf" srcId="{5AA88DBA-A55F-47EC-A46E-39F30790FD13}" destId="{13C07365-050B-4D27-9C37-5912ECAB3F25}" srcOrd="1" destOrd="0" presId="urn:microsoft.com/office/officeart/2005/8/layout/hList7#2"/>
    <dgm:cxn modelId="{7695ED6A-80F1-45A5-B9F9-B57923404AE7}" type="presOf" srcId="{B1DA3637-36B8-49A6-8AAE-40694CEF7909}" destId="{6BE1F7F9-63A5-4915-9360-0181C30B15F5}" srcOrd="0" destOrd="0" presId="urn:microsoft.com/office/officeart/2005/8/layout/hList7#2"/>
    <dgm:cxn modelId="{E7AB9E91-ED20-425B-B933-53B928D11917}" srcId="{D69DA3B8-FFC0-4E8D-8793-E431E9B8C4AE}" destId="{5AA88DBA-A55F-47EC-A46E-39F30790FD13}" srcOrd="2" destOrd="0" parTransId="{B62ACCB0-7F49-4198-A6F1-9BC20E4C1811}" sibTransId="{4392B8D8-6188-43EB-B786-3BB340F94D28}"/>
    <dgm:cxn modelId="{DC0F0595-CB33-46C1-A1A8-D1F7E3D5631D}" type="presOf" srcId="{D69DA3B8-FFC0-4E8D-8793-E431E9B8C4AE}" destId="{759E85E9-7A59-4646-B668-6407D0415E45}" srcOrd="0" destOrd="0" presId="urn:microsoft.com/office/officeart/2005/8/layout/hList7#2"/>
    <dgm:cxn modelId="{3208E14E-BB96-4160-90B4-F9070548572D}" type="presOf" srcId="{10EA7304-6B9C-4FA6-8AFA-BA4AE6BD9A48}" destId="{A44F105F-E278-420C-9EDE-A763EF54F621}" srcOrd="1" destOrd="0" presId="urn:microsoft.com/office/officeart/2005/8/layout/hList7#2"/>
    <dgm:cxn modelId="{E5893A87-9B25-45B3-80C0-4B01704BF2FC}" type="presOf" srcId="{30028274-5DE3-4D4B-A75D-C5957872C629}" destId="{FFD70432-1D50-463B-95D3-00A3981BD69E}" srcOrd="0" destOrd="0" presId="urn:microsoft.com/office/officeart/2005/8/layout/hList7#2"/>
    <dgm:cxn modelId="{C0BD342C-A593-4837-AD81-7E3C2D5FC6CF}" type="presOf" srcId="{34804CF6-8046-4615-9F60-4E5EDEBF1C2E}" destId="{8A52222E-A91F-49ED-BAA0-715A3967B2C2}" srcOrd="1" destOrd="0" presId="urn:microsoft.com/office/officeart/2005/8/layout/hList7#2"/>
    <dgm:cxn modelId="{B531DAF5-A4A3-43F1-83A8-35E393B603FD}" srcId="{D69DA3B8-FFC0-4E8D-8793-E431E9B8C4AE}" destId="{34804CF6-8046-4615-9F60-4E5EDEBF1C2E}" srcOrd="3" destOrd="0" parTransId="{7BE0BE70-A4C1-4F6C-A3F9-C363FD6A6899}" sibTransId="{47C7C9BA-9A02-4221-865B-DCDC72E0B650}"/>
    <dgm:cxn modelId="{E11F12AB-9B6C-474C-B203-2F56DD1EEEEB}" type="presOf" srcId="{5AA88DBA-A55F-47EC-A46E-39F30790FD13}" destId="{58B0B293-03BA-4E2D-B016-87A6A3CD653F}" srcOrd="0" destOrd="0" presId="urn:microsoft.com/office/officeart/2005/8/layout/hList7#2"/>
    <dgm:cxn modelId="{BA0D887B-75AE-44C0-870A-3867BFF979A8}" type="presOf" srcId="{4392B8D8-6188-43EB-B786-3BB340F94D28}" destId="{1B0BC3DC-B043-4DC9-9749-4FA52F0E35C7}" srcOrd="0" destOrd="0" presId="urn:microsoft.com/office/officeart/2005/8/layout/hList7#2"/>
    <dgm:cxn modelId="{49C220FD-6FCE-463B-8540-BB63AB74FCDC}" type="presOf" srcId="{30028274-5DE3-4D4B-A75D-C5957872C629}" destId="{42B20B14-D8FD-40E1-94CB-638EA9303091}" srcOrd="1" destOrd="0" presId="urn:microsoft.com/office/officeart/2005/8/layout/hList7#2"/>
    <dgm:cxn modelId="{01658FF0-00E8-4FAB-B7C2-555B6C1AADAB}" type="presOf" srcId="{10EA7304-6B9C-4FA6-8AFA-BA4AE6BD9A48}" destId="{01FC282A-7756-4239-9CDC-5B351BDDA3F5}" srcOrd="0" destOrd="0" presId="urn:microsoft.com/office/officeart/2005/8/layout/hList7#2"/>
    <dgm:cxn modelId="{A731C05B-9EB6-469B-AA8E-EFE89C742FE4}" srcId="{D69DA3B8-FFC0-4E8D-8793-E431E9B8C4AE}" destId="{30028274-5DE3-4D4B-A75D-C5957872C629}" srcOrd="1" destOrd="0" parTransId="{515ECD39-D69A-45A9-9E77-F011A9BDB5C1}" sibTransId="{FEC7371C-CB38-424D-896F-8DF107651602}"/>
    <dgm:cxn modelId="{FDD6981E-CD46-45FA-AE37-B802CE7A9791}" srcId="{D69DA3B8-FFC0-4E8D-8793-E431E9B8C4AE}" destId="{B1DA3637-36B8-49A6-8AAE-40694CEF7909}" srcOrd="4" destOrd="0" parTransId="{50828F61-BBB1-48E1-8CA0-9A27FB53AA55}" sibTransId="{C1435A80-B6DD-4C28-9C09-251C9311431E}"/>
    <dgm:cxn modelId="{29DC6520-B929-46E8-A2C6-DD774D0DEE97}" type="presParOf" srcId="{759E85E9-7A59-4646-B668-6407D0415E45}" destId="{7CAFA30B-A909-4A93-9C8B-3324C967F419}" srcOrd="0" destOrd="0" presId="urn:microsoft.com/office/officeart/2005/8/layout/hList7#2"/>
    <dgm:cxn modelId="{FD46823C-A256-4CE8-9D48-BF3CCFA27305}" type="presParOf" srcId="{759E85E9-7A59-4646-B668-6407D0415E45}" destId="{A417A81B-DBD1-4BF5-A7E8-3D158A41EBAE}" srcOrd="1" destOrd="0" presId="urn:microsoft.com/office/officeart/2005/8/layout/hList7#2"/>
    <dgm:cxn modelId="{F3F6FA7F-0558-4D0A-B33A-7897B3252967}" type="presParOf" srcId="{A417A81B-DBD1-4BF5-A7E8-3D158A41EBAE}" destId="{695E8123-B9E7-4249-8465-97E7AB17D92F}" srcOrd="0" destOrd="0" presId="urn:microsoft.com/office/officeart/2005/8/layout/hList7#2"/>
    <dgm:cxn modelId="{F8B18D1D-B9B1-4681-85C7-DFB3D7EDABA3}" type="presParOf" srcId="{695E8123-B9E7-4249-8465-97E7AB17D92F}" destId="{01FC282A-7756-4239-9CDC-5B351BDDA3F5}" srcOrd="0" destOrd="0" presId="urn:microsoft.com/office/officeart/2005/8/layout/hList7#2"/>
    <dgm:cxn modelId="{2BACDA7E-4CD3-4332-9A6E-878E74617833}" type="presParOf" srcId="{695E8123-B9E7-4249-8465-97E7AB17D92F}" destId="{A44F105F-E278-420C-9EDE-A763EF54F621}" srcOrd="1" destOrd="0" presId="urn:microsoft.com/office/officeart/2005/8/layout/hList7#2"/>
    <dgm:cxn modelId="{44F56FA6-BCB0-49D5-8253-873181940057}" type="presParOf" srcId="{695E8123-B9E7-4249-8465-97E7AB17D92F}" destId="{90572AA1-3CF8-47BB-B442-3137F9FA9F0E}" srcOrd="2" destOrd="0" presId="urn:microsoft.com/office/officeart/2005/8/layout/hList7#2"/>
    <dgm:cxn modelId="{685AF6E3-9E99-4814-9D76-92A72B17DA53}" type="presParOf" srcId="{695E8123-B9E7-4249-8465-97E7AB17D92F}" destId="{E5C022D4-C3E3-48AA-B35D-19631C9D680E}" srcOrd="3" destOrd="0" presId="urn:microsoft.com/office/officeart/2005/8/layout/hList7#2"/>
    <dgm:cxn modelId="{F3101A74-F52C-40B1-B093-DD00BD76A0B3}" type="presParOf" srcId="{A417A81B-DBD1-4BF5-A7E8-3D158A41EBAE}" destId="{C3BE5EFC-3748-4749-8887-11102A327902}" srcOrd="1" destOrd="0" presId="urn:microsoft.com/office/officeart/2005/8/layout/hList7#2"/>
    <dgm:cxn modelId="{731D700F-E8F8-41F2-ADE5-40F0D9114C54}" type="presParOf" srcId="{A417A81B-DBD1-4BF5-A7E8-3D158A41EBAE}" destId="{3BBE66B4-102F-4A64-B0B8-318F8EE43E49}" srcOrd="2" destOrd="0" presId="urn:microsoft.com/office/officeart/2005/8/layout/hList7#2"/>
    <dgm:cxn modelId="{E66C6104-A0FD-4468-AAB3-35B9E8AD7934}" type="presParOf" srcId="{3BBE66B4-102F-4A64-B0B8-318F8EE43E49}" destId="{FFD70432-1D50-463B-95D3-00A3981BD69E}" srcOrd="0" destOrd="0" presId="urn:microsoft.com/office/officeart/2005/8/layout/hList7#2"/>
    <dgm:cxn modelId="{7C25989E-176A-433A-82EA-1FA0CDFF0519}" type="presParOf" srcId="{3BBE66B4-102F-4A64-B0B8-318F8EE43E49}" destId="{42B20B14-D8FD-40E1-94CB-638EA9303091}" srcOrd="1" destOrd="0" presId="urn:microsoft.com/office/officeart/2005/8/layout/hList7#2"/>
    <dgm:cxn modelId="{4A05F133-99EE-42D1-9D06-62B1900A3A8D}" type="presParOf" srcId="{3BBE66B4-102F-4A64-B0B8-318F8EE43E49}" destId="{CCEAEEEA-7801-4F22-AD3D-AC3F7063B969}" srcOrd="2" destOrd="0" presId="urn:microsoft.com/office/officeart/2005/8/layout/hList7#2"/>
    <dgm:cxn modelId="{1EBC195D-0CE6-4807-97E8-B61038D8DECE}" type="presParOf" srcId="{3BBE66B4-102F-4A64-B0B8-318F8EE43E49}" destId="{BC76D51D-A7D3-463C-8AE1-3D8D0CD57830}" srcOrd="3" destOrd="0" presId="urn:microsoft.com/office/officeart/2005/8/layout/hList7#2"/>
    <dgm:cxn modelId="{0BE00170-D462-485C-A37F-745424CCE968}" type="presParOf" srcId="{A417A81B-DBD1-4BF5-A7E8-3D158A41EBAE}" destId="{4EE49C10-50E6-43F4-8E97-B1D2219F48EB}" srcOrd="3" destOrd="0" presId="urn:microsoft.com/office/officeart/2005/8/layout/hList7#2"/>
    <dgm:cxn modelId="{14D148EC-C91F-49F4-838B-B10A1F41791A}" type="presParOf" srcId="{A417A81B-DBD1-4BF5-A7E8-3D158A41EBAE}" destId="{FE37DFDA-8199-437B-A8B8-E7A1FB1D7698}" srcOrd="4" destOrd="0" presId="urn:microsoft.com/office/officeart/2005/8/layout/hList7#2"/>
    <dgm:cxn modelId="{E2932FBE-1674-4D80-A71B-2E20A0ED4923}" type="presParOf" srcId="{FE37DFDA-8199-437B-A8B8-E7A1FB1D7698}" destId="{58B0B293-03BA-4E2D-B016-87A6A3CD653F}" srcOrd="0" destOrd="0" presId="urn:microsoft.com/office/officeart/2005/8/layout/hList7#2"/>
    <dgm:cxn modelId="{7BFB267A-6C06-4F9A-BA40-BCFC92B1C035}" type="presParOf" srcId="{FE37DFDA-8199-437B-A8B8-E7A1FB1D7698}" destId="{13C07365-050B-4D27-9C37-5912ECAB3F25}" srcOrd="1" destOrd="0" presId="urn:microsoft.com/office/officeart/2005/8/layout/hList7#2"/>
    <dgm:cxn modelId="{24EBEA1A-508E-4C15-B02A-342E4CFCF577}" type="presParOf" srcId="{FE37DFDA-8199-437B-A8B8-E7A1FB1D7698}" destId="{D53BC694-22EE-4BA0-97F5-FFC3DF69C9B1}" srcOrd="2" destOrd="0" presId="urn:microsoft.com/office/officeart/2005/8/layout/hList7#2"/>
    <dgm:cxn modelId="{4BCC8236-DB00-420E-9B9A-314F76C5EF0A}" type="presParOf" srcId="{FE37DFDA-8199-437B-A8B8-E7A1FB1D7698}" destId="{10113F63-63D5-4CDA-BF9C-30315E3DCBC3}" srcOrd="3" destOrd="0" presId="urn:microsoft.com/office/officeart/2005/8/layout/hList7#2"/>
    <dgm:cxn modelId="{1F959DB9-613E-47A9-8623-EE60690B4557}" type="presParOf" srcId="{A417A81B-DBD1-4BF5-A7E8-3D158A41EBAE}" destId="{1B0BC3DC-B043-4DC9-9749-4FA52F0E35C7}" srcOrd="5" destOrd="0" presId="urn:microsoft.com/office/officeart/2005/8/layout/hList7#2"/>
    <dgm:cxn modelId="{83B7E8D4-8B9C-4BFD-A68F-FFA63F21DE83}" type="presParOf" srcId="{A417A81B-DBD1-4BF5-A7E8-3D158A41EBAE}" destId="{2D6BABAD-10C1-410D-8F73-20AC4BA7FC59}" srcOrd="6" destOrd="0" presId="urn:microsoft.com/office/officeart/2005/8/layout/hList7#2"/>
    <dgm:cxn modelId="{C0EEC33A-5BFA-4934-B3D7-78760E4C4535}" type="presParOf" srcId="{2D6BABAD-10C1-410D-8F73-20AC4BA7FC59}" destId="{ADC6E863-090C-4D35-B479-FD652C69A78C}" srcOrd="0" destOrd="0" presId="urn:microsoft.com/office/officeart/2005/8/layout/hList7#2"/>
    <dgm:cxn modelId="{DEBEA015-23CA-4AFE-B9E9-1D51064F324A}" type="presParOf" srcId="{2D6BABAD-10C1-410D-8F73-20AC4BA7FC59}" destId="{8A52222E-A91F-49ED-BAA0-715A3967B2C2}" srcOrd="1" destOrd="0" presId="urn:microsoft.com/office/officeart/2005/8/layout/hList7#2"/>
    <dgm:cxn modelId="{D67D70B9-FC63-4DC9-9203-C1A41662B146}" type="presParOf" srcId="{2D6BABAD-10C1-410D-8F73-20AC4BA7FC59}" destId="{B6253BCF-3958-4D67-BBD3-98350B0D6916}" srcOrd="2" destOrd="0" presId="urn:microsoft.com/office/officeart/2005/8/layout/hList7#2"/>
    <dgm:cxn modelId="{D81B4D10-C4E8-4222-9A2B-AF20E7BBFA57}" type="presParOf" srcId="{2D6BABAD-10C1-410D-8F73-20AC4BA7FC59}" destId="{CB8D80D8-8901-48ED-B788-02C67127F300}" srcOrd="3" destOrd="0" presId="urn:microsoft.com/office/officeart/2005/8/layout/hList7#2"/>
    <dgm:cxn modelId="{24B0B1B6-1D08-48DB-BB72-A0233AAEF609}" type="presParOf" srcId="{A417A81B-DBD1-4BF5-A7E8-3D158A41EBAE}" destId="{CCDE173E-CCEC-44E5-9B92-A236415E1694}" srcOrd="7" destOrd="0" presId="urn:microsoft.com/office/officeart/2005/8/layout/hList7#2"/>
    <dgm:cxn modelId="{D14DE2A7-F29B-43C6-B2EE-432B27028CE5}" type="presParOf" srcId="{A417A81B-DBD1-4BF5-A7E8-3D158A41EBAE}" destId="{935A60A3-6560-4043-9091-39A320EC5040}" srcOrd="8" destOrd="0" presId="urn:microsoft.com/office/officeart/2005/8/layout/hList7#2"/>
    <dgm:cxn modelId="{6B5CDAB3-41EB-46F4-AD46-D7B4DF16D4CA}" type="presParOf" srcId="{935A60A3-6560-4043-9091-39A320EC5040}" destId="{6BE1F7F9-63A5-4915-9360-0181C30B15F5}" srcOrd="0" destOrd="0" presId="urn:microsoft.com/office/officeart/2005/8/layout/hList7#2"/>
    <dgm:cxn modelId="{DF6A6094-B9EF-4534-BA89-6E4A4F29ED57}" type="presParOf" srcId="{935A60A3-6560-4043-9091-39A320EC5040}" destId="{CCEC7B00-0206-43D4-ABC0-09DEB77C3CC5}" srcOrd="1" destOrd="0" presId="urn:microsoft.com/office/officeart/2005/8/layout/hList7#2"/>
    <dgm:cxn modelId="{5DAA41FE-907F-4A43-A8EA-1D562E9A23B7}" type="presParOf" srcId="{935A60A3-6560-4043-9091-39A320EC5040}" destId="{339C0BC3-D1A7-4F85-AFBA-EACD486FF415}" srcOrd="2" destOrd="0" presId="urn:microsoft.com/office/officeart/2005/8/layout/hList7#2"/>
    <dgm:cxn modelId="{C020BDF8-92CA-4045-A73B-834AE41B571C}" type="presParOf" srcId="{935A60A3-6560-4043-9091-39A320EC5040}" destId="{408AD8CE-48A8-4BC2-AE1A-0F0995D97028}" srcOrd="3" destOrd="0" presId="urn:microsoft.com/office/officeart/2005/8/layout/hList7#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69DA3B8-FFC0-4E8D-8793-E431E9B8C4AE}" type="doc">
      <dgm:prSet loTypeId="urn:microsoft.com/office/officeart/2005/8/layout/hList7#3" loCatId="process" qsTypeId="urn:microsoft.com/office/officeart/2005/8/quickstyle/simple1" qsCatId="simple" csTypeId="urn:microsoft.com/office/officeart/2005/8/colors/accent1_2" csCatId="accent1" phldr="1"/>
      <dgm:spPr/>
    </dgm:pt>
    <dgm:pt modelId="{10EA7304-6B9C-4FA6-8AFA-BA4AE6BD9A48}">
      <dgm:prSet phldrT="[Text]"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algn="ctr"/>
          <a:endParaRPr lang="cs-CZ" sz="2900" dirty="0" smtClean="0"/>
        </a:p>
        <a:p>
          <a:pPr algn="ctr"/>
          <a:r>
            <a:rPr lang="cs-CZ" sz="4000" b="1" dirty="0" smtClean="0">
              <a:solidFill>
                <a:srgbClr val="FF0000"/>
              </a:solidFill>
            </a:rPr>
            <a:t>CIBULE</a:t>
          </a:r>
          <a:endParaRPr lang="cs-CZ" sz="4000" b="1" dirty="0">
            <a:solidFill>
              <a:srgbClr val="FF0000"/>
            </a:solidFill>
          </a:endParaRPr>
        </a:p>
      </dgm:t>
    </dgm:pt>
    <dgm:pt modelId="{24B33E04-8C80-4DA7-A693-CA76076487E8}" type="parTrans" cxnId="{844B9617-17AB-48F2-AE77-62FA7131A415}">
      <dgm:prSet/>
      <dgm:spPr/>
      <dgm:t>
        <a:bodyPr/>
        <a:lstStyle/>
        <a:p>
          <a:pPr algn="ctr"/>
          <a:endParaRPr lang="cs-CZ"/>
        </a:p>
      </dgm:t>
    </dgm:pt>
    <dgm:pt modelId="{ADEF85C4-9066-4CC6-97DD-61675B75FBAC}" type="sibTrans" cxnId="{844B9617-17AB-48F2-AE77-62FA7131A415}">
      <dgm:prSet/>
      <dgm:spPr/>
      <dgm:t>
        <a:bodyPr/>
        <a:lstStyle/>
        <a:p>
          <a:pPr algn="ctr"/>
          <a:endParaRPr lang="cs-CZ"/>
        </a:p>
      </dgm:t>
    </dgm:pt>
    <dgm:pt modelId="{30028274-5DE3-4D4B-A75D-C5957872C629}">
      <dgm:prSet phldrT="[Text]"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algn="ctr"/>
          <a:endParaRPr lang="cs-CZ" sz="2900" dirty="0" smtClean="0"/>
        </a:p>
        <a:p>
          <a:pPr algn="ctr"/>
          <a:r>
            <a:rPr lang="cs-CZ" sz="4000" b="1" dirty="0" smtClean="0">
              <a:solidFill>
                <a:srgbClr val="FF0000"/>
              </a:solidFill>
            </a:rPr>
            <a:t>PÓREK</a:t>
          </a:r>
          <a:endParaRPr lang="cs-CZ" sz="4000" b="1" dirty="0">
            <a:solidFill>
              <a:srgbClr val="FF0000"/>
            </a:solidFill>
          </a:endParaRPr>
        </a:p>
      </dgm:t>
    </dgm:pt>
    <dgm:pt modelId="{515ECD39-D69A-45A9-9E77-F011A9BDB5C1}" type="parTrans" cxnId="{A731C05B-9EB6-469B-AA8E-EFE89C742FE4}">
      <dgm:prSet/>
      <dgm:spPr/>
      <dgm:t>
        <a:bodyPr/>
        <a:lstStyle/>
        <a:p>
          <a:pPr algn="ctr"/>
          <a:endParaRPr lang="cs-CZ"/>
        </a:p>
      </dgm:t>
    </dgm:pt>
    <dgm:pt modelId="{FEC7371C-CB38-424D-896F-8DF107651602}" type="sibTrans" cxnId="{A731C05B-9EB6-469B-AA8E-EFE89C742FE4}">
      <dgm:prSet/>
      <dgm:spPr/>
      <dgm:t>
        <a:bodyPr/>
        <a:lstStyle/>
        <a:p>
          <a:pPr algn="ctr"/>
          <a:endParaRPr lang="cs-CZ"/>
        </a:p>
      </dgm:t>
    </dgm:pt>
    <dgm:pt modelId="{CDFACCA6-7B0D-48DC-9B2C-01E4C4C7F575}">
      <dgm:prSet phldrT="[Text]"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algn="ctr"/>
          <a:endParaRPr lang="cs-CZ" sz="3200" b="1" dirty="0" smtClean="0">
            <a:solidFill>
              <a:srgbClr val="FF0000"/>
            </a:solidFill>
          </a:endParaRPr>
        </a:p>
        <a:p>
          <a:pPr algn="ctr"/>
          <a:r>
            <a:rPr lang="cs-CZ" sz="4000" b="1" dirty="0" smtClean="0">
              <a:solidFill>
                <a:srgbClr val="FF0000"/>
              </a:solidFill>
            </a:rPr>
            <a:t>ČESNEK</a:t>
          </a:r>
          <a:endParaRPr lang="cs-CZ" sz="4000" b="1" dirty="0">
            <a:solidFill>
              <a:srgbClr val="FF0000"/>
            </a:solidFill>
          </a:endParaRPr>
        </a:p>
      </dgm:t>
    </dgm:pt>
    <dgm:pt modelId="{18AF38ED-EF8C-4B96-A9F1-856F3A7B8F2A}" type="parTrans" cxnId="{CBF24098-9507-40EA-87E1-62B5F7EA2638}">
      <dgm:prSet/>
      <dgm:spPr/>
      <dgm:t>
        <a:bodyPr/>
        <a:lstStyle/>
        <a:p>
          <a:endParaRPr lang="cs-CZ"/>
        </a:p>
      </dgm:t>
    </dgm:pt>
    <dgm:pt modelId="{4C03B1EA-F020-4A7F-B419-CE8BA008C9FC}" type="sibTrans" cxnId="{CBF24098-9507-40EA-87E1-62B5F7EA2638}">
      <dgm:prSet/>
      <dgm:spPr/>
      <dgm:t>
        <a:bodyPr/>
        <a:lstStyle/>
        <a:p>
          <a:endParaRPr lang="cs-CZ"/>
        </a:p>
      </dgm:t>
    </dgm:pt>
    <dgm:pt modelId="{759E85E9-7A59-4646-B668-6407D0415E45}" type="pres">
      <dgm:prSet presAssocID="{D69DA3B8-FFC0-4E8D-8793-E431E9B8C4AE}" presName="Name0" presStyleCnt="0">
        <dgm:presLayoutVars>
          <dgm:dir/>
          <dgm:resizeHandles val="exact"/>
        </dgm:presLayoutVars>
      </dgm:prSet>
      <dgm:spPr/>
    </dgm:pt>
    <dgm:pt modelId="{7CAFA30B-A909-4A93-9C8B-3324C967F419}" type="pres">
      <dgm:prSet presAssocID="{D69DA3B8-FFC0-4E8D-8793-E431E9B8C4AE}" presName="fgShape" presStyleLbl="fgShp" presStyleIdx="0" presStyleCnt="1" custLinFactNeighborX="-74" custLinFactNeighborY="-11003"/>
      <dgm:spPr/>
    </dgm:pt>
    <dgm:pt modelId="{A417A81B-DBD1-4BF5-A7E8-3D158A41EBAE}" type="pres">
      <dgm:prSet presAssocID="{D69DA3B8-FFC0-4E8D-8793-E431E9B8C4AE}" presName="linComp" presStyleCnt="0"/>
      <dgm:spPr/>
    </dgm:pt>
    <dgm:pt modelId="{695E8123-B9E7-4249-8465-97E7AB17D92F}" type="pres">
      <dgm:prSet presAssocID="{10EA7304-6B9C-4FA6-8AFA-BA4AE6BD9A48}" presName="compNode" presStyleCnt="0"/>
      <dgm:spPr/>
    </dgm:pt>
    <dgm:pt modelId="{01FC282A-7756-4239-9CDC-5B351BDDA3F5}" type="pres">
      <dgm:prSet presAssocID="{10EA7304-6B9C-4FA6-8AFA-BA4AE6BD9A48}" presName="bkgdShape" presStyleLbl="node1" presStyleIdx="0" presStyleCnt="3" custScaleX="118453"/>
      <dgm:spPr/>
      <dgm:t>
        <a:bodyPr/>
        <a:lstStyle/>
        <a:p>
          <a:endParaRPr lang="cs-CZ"/>
        </a:p>
      </dgm:t>
    </dgm:pt>
    <dgm:pt modelId="{A44F105F-E278-420C-9EDE-A763EF54F621}" type="pres">
      <dgm:prSet presAssocID="{10EA7304-6B9C-4FA6-8AFA-BA4AE6BD9A48}" presName="nodeTx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0572AA1-3CF8-47BB-B442-3137F9FA9F0E}" type="pres">
      <dgm:prSet presAssocID="{10EA7304-6B9C-4FA6-8AFA-BA4AE6BD9A48}" presName="invisiNode" presStyleLbl="node1" presStyleIdx="0" presStyleCnt="3"/>
      <dgm:spPr/>
    </dgm:pt>
    <dgm:pt modelId="{E5C022D4-C3E3-48AA-B35D-19631C9D680E}" type="pres">
      <dgm:prSet presAssocID="{10EA7304-6B9C-4FA6-8AFA-BA4AE6BD9A48}" presName="imagNode" presStyleLbl="fgImgPlace1" presStyleIdx="0" presStyleCnt="3" custScaleX="218596" custScaleY="215807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C3BE5EFC-3748-4749-8887-11102A327902}" type="pres">
      <dgm:prSet presAssocID="{ADEF85C4-9066-4CC6-97DD-61675B75FBAC}" presName="sibTrans" presStyleLbl="sibTrans2D1" presStyleIdx="0" presStyleCnt="0"/>
      <dgm:spPr/>
      <dgm:t>
        <a:bodyPr/>
        <a:lstStyle/>
        <a:p>
          <a:endParaRPr lang="cs-CZ"/>
        </a:p>
      </dgm:t>
    </dgm:pt>
    <dgm:pt modelId="{3BBE66B4-102F-4A64-B0B8-318F8EE43E49}" type="pres">
      <dgm:prSet presAssocID="{30028274-5DE3-4D4B-A75D-C5957872C629}" presName="compNode" presStyleCnt="0"/>
      <dgm:spPr/>
    </dgm:pt>
    <dgm:pt modelId="{FFD70432-1D50-463B-95D3-00A3981BD69E}" type="pres">
      <dgm:prSet presAssocID="{30028274-5DE3-4D4B-A75D-C5957872C629}" presName="bkgdShape" presStyleLbl="node1" presStyleIdx="1" presStyleCnt="3" custScaleX="133868" custLinFactNeighborX="1747" custLinFactNeighborY="292"/>
      <dgm:spPr/>
      <dgm:t>
        <a:bodyPr/>
        <a:lstStyle/>
        <a:p>
          <a:endParaRPr lang="cs-CZ"/>
        </a:p>
      </dgm:t>
    </dgm:pt>
    <dgm:pt modelId="{42B20B14-D8FD-40E1-94CB-638EA9303091}" type="pres">
      <dgm:prSet presAssocID="{30028274-5DE3-4D4B-A75D-C5957872C629}" presName="nodeTx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CEAEEEA-7801-4F22-AD3D-AC3F7063B969}" type="pres">
      <dgm:prSet presAssocID="{30028274-5DE3-4D4B-A75D-C5957872C629}" presName="invisiNode" presStyleLbl="node1" presStyleIdx="1" presStyleCnt="3"/>
      <dgm:spPr/>
    </dgm:pt>
    <dgm:pt modelId="{BC76D51D-A7D3-463C-8AE1-3D8D0CD57830}" type="pres">
      <dgm:prSet presAssocID="{30028274-5DE3-4D4B-A75D-C5957872C629}" presName="imagNode" presStyleLbl="fgImgPlace1" presStyleIdx="1" presStyleCnt="3" custScaleX="207074" custScaleY="210867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cs-CZ"/>
        </a:p>
      </dgm:t>
    </dgm:pt>
    <dgm:pt modelId="{4EE49C10-50E6-43F4-8E97-B1D2219F48EB}" type="pres">
      <dgm:prSet presAssocID="{FEC7371C-CB38-424D-896F-8DF107651602}" presName="sibTrans" presStyleLbl="sibTrans2D1" presStyleIdx="0" presStyleCnt="0"/>
      <dgm:spPr/>
      <dgm:t>
        <a:bodyPr/>
        <a:lstStyle/>
        <a:p>
          <a:endParaRPr lang="cs-CZ"/>
        </a:p>
      </dgm:t>
    </dgm:pt>
    <dgm:pt modelId="{3EB20B4D-3F94-4BF3-BD8B-D6B799F629DD}" type="pres">
      <dgm:prSet presAssocID="{CDFACCA6-7B0D-48DC-9B2C-01E4C4C7F575}" presName="compNode" presStyleCnt="0"/>
      <dgm:spPr/>
    </dgm:pt>
    <dgm:pt modelId="{B0DBA4A6-F4BF-466D-9C0D-CDDDF52522E2}" type="pres">
      <dgm:prSet presAssocID="{CDFACCA6-7B0D-48DC-9B2C-01E4C4C7F575}" presName="bkgdShape" presStyleLbl="node1" presStyleIdx="2" presStyleCnt="3" custScaleX="118377"/>
      <dgm:spPr/>
      <dgm:t>
        <a:bodyPr/>
        <a:lstStyle/>
        <a:p>
          <a:endParaRPr lang="cs-CZ"/>
        </a:p>
      </dgm:t>
    </dgm:pt>
    <dgm:pt modelId="{A38CA015-AA07-4E3B-8379-8E6E5A22B3AD}" type="pres">
      <dgm:prSet presAssocID="{CDFACCA6-7B0D-48DC-9B2C-01E4C4C7F575}" presName="nodeTx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01A05DB-7B56-4323-9264-F5E036295D0A}" type="pres">
      <dgm:prSet presAssocID="{CDFACCA6-7B0D-48DC-9B2C-01E4C4C7F575}" presName="invisiNode" presStyleLbl="node1" presStyleIdx="2" presStyleCnt="3"/>
      <dgm:spPr/>
    </dgm:pt>
    <dgm:pt modelId="{5A878BDD-9063-4AA8-8712-9D4B8A9E3C08}" type="pres">
      <dgm:prSet presAssocID="{CDFACCA6-7B0D-48DC-9B2C-01E4C4C7F575}" presName="imagNode" presStyleLbl="fgImgPlace1" presStyleIdx="2" presStyleCnt="3" custScaleX="205268" custScaleY="203434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</dgm:ptLst>
  <dgm:cxnLst>
    <dgm:cxn modelId="{A4D8E682-9ADD-4A86-965F-D5B8253299E7}" type="presOf" srcId="{ADEF85C4-9066-4CC6-97DD-61675B75FBAC}" destId="{C3BE5EFC-3748-4749-8887-11102A327902}" srcOrd="0" destOrd="0" presId="urn:microsoft.com/office/officeart/2005/8/layout/hList7#3"/>
    <dgm:cxn modelId="{C794209F-D70B-4BC5-AEE2-D6412BD650F0}" type="presOf" srcId="{30028274-5DE3-4D4B-A75D-C5957872C629}" destId="{42B20B14-D8FD-40E1-94CB-638EA9303091}" srcOrd="1" destOrd="0" presId="urn:microsoft.com/office/officeart/2005/8/layout/hList7#3"/>
    <dgm:cxn modelId="{27B08AD5-5703-48FD-9346-7C6C66FF75DF}" type="presOf" srcId="{FEC7371C-CB38-424D-896F-8DF107651602}" destId="{4EE49C10-50E6-43F4-8E97-B1D2219F48EB}" srcOrd="0" destOrd="0" presId="urn:microsoft.com/office/officeart/2005/8/layout/hList7#3"/>
    <dgm:cxn modelId="{FE86C10E-4EE4-48B0-9F0C-4758B864D034}" type="presOf" srcId="{30028274-5DE3-4D4B-A75D-C5957872C629}" destId="{FFD70432-1D50-463B-95D3-00A3981BD69E}" srcOrd="0" destOrd="0" presId="urn:microsoft.com/office/officeart/2005/8/layout/hList7#3"/>
    <dgm:cxn modelId="{3808408B-EC30-485C-BFA4-9D63FEFFE54B}" type="presOf" srcId="{10EA7304-6B9C-4FA6-8AFA-BA4AE6BD9A48}" destId="{A44F105F-E278-420C-9EDE-A763EF54F621}" srcOrd="1" destOrd="0" presId="urn:microsoft.com/office/officeart/2005/8/layout/hList7#3"/>
    <dgm:cxn modelId="{116AD3EE-D6EF-4C83-8157-A8DB9114AE9D}" type="presOf" srcId="{CDFACCA6-7B0D-48DC-9B2C-01E4C4C7F575}" destId="{A38CA015-AA07-4E3B-8379-8E6E5A22B3AD}" srcOrd="1" destOrd="0" presId="urn:microsoft.com/office/officeart/2005/8/layout/hList7#3"/>
    <dgm:cxn modelId="{844B9617-17AB-48F2-AE77-62FA7131A415}" srcId="{D69DA3B8-FFC0-4E8D-8793-E431E9B8C4AE}" destId="{10EA7304-6B9C-4FA6-8AFA-BA4AE6BD9A48}" srcOrd="0" destOrd="0" parTransId="{24B33E04-8C80-4DA7-A693-CA76076487E8}" sibTransId="{ADEF85C4-9066-4CC6-97DD-61675B75FBAC}"/>
    <dgm:cxn modelId="{A731C05B-9EB6-469B-AA8E-EFE89C742FE4}" srcId="{D69DA3B8-FFC0-4E8D-8793-E431E9B8C4AE}" destId="{30028274-5DE3-4D4B-A75D-C5957872C629}" srcOrd="1" destOrd="0" parTransId="{515ECD39-D69A-45A9-9E77-F011A9BDB5C1}" sibTransId="{FEC7371C-CB38-424D-896F-8DF107651602}"/>
    <dgm:cxn modelId="{6E21C133-D933-43BF-8A92-6293A8C4B3DD}" type="presOf" srcId="{CDFACCA6-7B0D-48DC-9B2C-01E4C4C7F575}" destId="{B0DBA4A6-F4BF-466D-9C0D-CDDDF52522E2}" srcOrd="0" destOrd="0" presId="urn:microsoft.com/office/officeart/2005/8/layout/hList7#3"/>
    <dgm:cxn modelId="{356E5152-F578-4787-8C16-F6CE95EF2A41}" type="presOf" srcId="{D69DA3B8-FFC0-4E8D-8793-E431E9B8C4AE}" destId="{759E85E9-7A59-4646-B668-6407D0415E45}" srcOrd="0" destOrd="0" presId="urn:microsoft.com/office/officeart/2005/8/layout/hList7#3"/>
    <dgm:cxn modelId="{CBF24098-9507-40EA-87E1-62B5F7EA2638}" srcId="{D69DA3B8-FFC0-4E8D-8793-E431E9B8C4AE}" destId="{CDFACCA6-7B0D-48DC-9B2C-01E4C4C7F575}" srcOrd="2" destOrd="0" parTransId="{18AF38ED-EF8C-4B96-A9F1-856F3A7B8F2A}" sibTransId="{4C03B1EA-F020-4A7F-B419-CE8BA008C9FC}"/>
    <dgm:cxn modelId="{00A04337-7B29-45F5-B61F-438FFB6A2359}" type="presOf" srcId="{10EA7304-6B9C-4FA6-8AFA-BA4AE6BD9A48}" destId="{01FC282A-7756-4239-9CDC-5B351BDDA3F5}" srcOrd="0" destOrd="0" presId="urn:microsoft.com/office/officeart/2005/8/layout/hList7#3"/>
    <dgm:cxn modelId="{8E5CACD2-64E5-4C1B-ADAB-94BAD362EE90}" type="presParOf" srcId="{759E85E9-7A59-4646-B668-6407D0415E45}" destId="{7CAFA30B-A909-4A93-9C8B-3324C967F419}" srcOrd="0" destOrd="0" presId="urn:microsoft.com/office/officeart/2005/8/layout/hList7#3"/>
    <dgm:cxn modelId="{734064A4-0DBF-49AB-A7C8-B86AF952FB7A}" type="presParOf" srcId="{759E85E9-7A59-4646-B668-6407D0415E45}" destId="{A417A81B-DBD1-4BF5-A7E8-3D158A41EBAE}" srcOrd="1" destOrd="0" presId="urn:microsoft.com/office/officeart/2005/8/layout/hList7#3"/>
    <dgm:cxn modelId="{31D3A406-DCC7-4339-85EF-A8F712C7EBC8}" type="presParOf" srcId="{A417A81B-DBD1-4BF5-A7E8-3D158A41EBAE}" destId="{695E8123-B9E7-4249-8465-97E7AB17D92F}" srcOrd="0" destOrd="0" presId="urn:microsoft.com/office/officeart/2005/8/layout/hList7#3"/>
    <dgm:cxn modelId="{DE3E8403-71A8-4B8E-8695-83C6C598F779}" type="presParOf" srcId="{695E8123-B9E7-4249-8465-97E7AB17D92F}" destId="{01FC282A-7756-4239-9CDC-5B351BDDA3F5}" srcOrd="0" destOrd="0" presId="urn:microsoft.com/office/officeart/2005/8/layout/hList7#3"/>
    <dgm:cxn modelId="{17ECB460-74DB-4032-A76D-049494A3EABC}" type="presParOf" srcId="{695E8123-B9E7-4249-8465-97E7AB17D92F}" destId="{A44F105F-E278-420C-9EDE-A763EF54F621}" srcOrd="1" destOrd="0" presId="urn:microsoft.com/office/officeart/2005/8/layout/hList7#3"/>
    <dgm:cxn modelId="{97646936-3C48-4F52-AA49-03BE16272766}" type="presParOf" srcId="{695E8123-B9E7-4249-8465-97E7AB17D92F}" destId="{90572AA1-3CF8-47BB-B442-3137F9FA9F0E}" srcOrd="2" destOrd="0" presId="urn:microsoft.com/office/officeart/2005/8/layout/hList7#3"/>
    <dgm:cxn modelId="{B3EA3957-A3EE-4089-BDEA-97E2C6CBC8E5}" type="presParOf" srcId="{695E8123-B9E7-4249-8465-97E7AB17D92F}" destId="{E5C022D4-C3E3-48AA-B35D-19631C9D680E}" srcOrd="3" destOrd="0" presId="urn:microsoft.com/office/officeart/2005/8/layout/hList7#3"/>
    <dgm:cxn modelId="{8EAB6536-D899-4091-8E60-599BDA1F747E}" type="presParOf" srcId="{A417A81B-DBD1-4BF5-A7E8-3D158A41EBAE}" destId="{C3BE5EFC-3748-4749-8887-11102A327902}" srcOrd="1" destOrd="0" presId="urn:microsoft.com/office/officeart/2005/8/layout/hList7#3"/>
    <dgm:cxn modelId="{88BF3E8E-1CE5-453E-9536-03D84DABCC86}" type="presParOf" srcId="{A417A81B-DBD1-4BF5-A7E8-3D158A41EBAE}" destId="{3BBE66B4-102F-4A64-B0B8-318F8EE43E49}" srcOrd="2" destOrd="0" presId="urn:microsoft.com/office/officeart/2005/8/layout/hList7#3"/>
    <dgm:cxn modelId="{411C7506-FDE2-4057-BFD0-A329070232FC}" type="presParOf" srcId="{3BBE66B4-102F-4A64-B0B8-318F8EE43E49}" destId="{FFD70432-1D50-463B-95D3-00A3981BD69E}" srcOrd="0" destOrd="0" presId="urn:microsoft.com/office/officeart/2005/8/layout/hList7#3"/>
    <dgm:cxn modelId="{4B512FAF-5E2B-4ECE-B9A1-52212AB532A3}" type="presParOf" srcId="{3BBE66B4-102F-4A64-B0B8-318F8EE43E49}" destId="{42B20B14-D8FD-40E1-94CB-638EA9303091}" srcOrd="1" destOrd="0" presId="urn:microsoft.com/office/officeart/2005/8/layout/hList7#3"/>
    <dgm:cxn modelId="{3D73E2DB-30C4-4F1A-A39D-C6359A14B7CA}" type="presParOf" srcId="{3BBE66B4-102F-4A64-B0B8-318F8EE43E49}" destId="{CCEAEEEA-7801-4F22-AD3D-AC3F7063B969}" srcOrd="2" destOrd="0" presId="urn:microsoft.com/office/officeart/2005/8/layout/hList7#3"/>
    <dgm:cxn modelId="{6856A3DA-22CF-4EEF-8235-394DE3A12756}" type="presParOf" srcId="{3BBE66B4-102F-4A64-B0B8-318F8EE43E49}" destId="{BC76D51D-A7D3-463C-8AE1-3D8D0CD57830}" srcOrd="3" destOrd="0" presId="urn:microsoft.com/office/officeart/2005/8/layout/hList7#3"/>
    <dgm:cxn modelId="{09AAC9CB-6336-4B6D-83FA-C5CDBB236DE7}" type="presParOf" srcId="{A417A81B-DBD1-4BF5-A7E8-3D158A41EBAE}" destId="{4EE49C10-50E6-43F4-8E97-B1D2219F48EB}" srcOrd="3" destOrd="0" presId="urn:microsoft.com/office/officeart/2005/8/layout/hList7#3"/>
    <dgm:cxn modelId="{B48F67A1-5134-496B-B2E1-23AF0D2CF69C}" type="presParOf" srcId="{A417A81B-DBD1-4BF5-A7E8-3D158A41EBAE}" destId="{3EB20B4D-3F94-4BF3-BD8B-D6B799F629DD}" srcOrd="4" destOrd="0" presId="urn:microsoft.com/office/officeart/2005/8/layout/hList7#3"/>
    <dgm:cxn modelId="{95CAA007-9913-41BF-9EDA-C3E14961FABD}" type="presParOf" srcId="{3EB20B4D-3F94-4BF3-BD8B-D6B799F629DD}" destId="{B0DBA4A6-F4BF-466D-9C0D-CDDDF52522E2}" srcOrd="0" destOrd="0" presId="urn:microsoft.com/office/officeart/2005/8/layout/hList7#3"/>
    <dgm:cxn modelId="{ADB623C8-E963-4971-A234-3B29C8BC158A}" type="presParOf" srcId="{3EB20B4D-3F94-4BF3-BD8B-D6B799F629DD}" destId="{A38CA015-AA07-4E3B-8379-8E6E5A22B3AD}" srcOrd="1" destOrd="0" presId="urn:microsoft.com/office/officeart/2005/8/layout/hList7#3"/>
    <dgm:cxn modelId="{DB5587F7-EB9C-4028-8393-8DD211C1B693}" type="presParOf" srcId="{3EB20B4D-3F94-4BF3-BD8B-D6B799F629DD}" destId="{901A05DB-7B56-4323-9264-F5E036295D0A}" srcOrd="2" destOrd="0" presId="urn:microsoft.com/office/officeart/2005/8/layout/hList7#3"/>
    <dgm:cxn modelId="{85D48D1E-0BE5-49B7-A331-3324622C0629}" type="presParOf" srcId="{3EB20B4D-3F94-4BF3-BD8B-D6B799F629DD}" destId="{5A878BDD-9063-4AA8-8712-9D4B8A9E3C08}" srcOrd="3" destOrd="0" presId="urn:microsoft.com/office/officeart/2005/8/layout/hList7#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D69DA3B8-FFC0-4E8D-8793-E431E9B8C4AE}" type="doc">
      <dgm:prSet loTypeId="urn:microsoft.com/office/officeart/2005/8/layout/hList7#4" loCatId="process" qsTypeId="urn:microsoft.com/office/officeart/2005/8/quickstyle/simple1" qsCatId="simple" csTypeId="urn:microsoft.com/office/officeart/2005/8/colors/accent1_2" csCatId="accent1" phldr="1"/>
      <dgm:spPr/>
    </dgm:pt>
    <dgm:pt modelId="{10EA7304-6B9C-4FA6-8AFA-BA4AE6BD9A48}">
      <dgm:prSet phldrT="[Text]"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algn="ctr"/>
          <a:endParaRPr lang="cs-CZ" sz="2900" dirty="0" smtClean="0"/>
        </a:p>
        <a:p>
          <a:pPr algn="ctr"/>
          <a:r>
            <a:rPr lang="cs-CZ" sz="4000" b="1" dirty="0" smtClean="0">
              <a:solidFill>
                <a:srgbClr val="FF0000"/>
              </a:solidFill>
            </a:rPr>
            <a:t>RAJČE</a:t>
          </a:r>
          <a:endParaRPr lang="cs-CZ" sz="4000" b="1" dirty="0">
            <a:solidFill>
              <a:srgbClr val="FF0000"/>
            </a:solidFill>
          </a:endParaRPr>
        </a:p>
      </dgm:t>
    </dgm:pt>
    <dgm:pt modelId="{24B33E04-8C80-4DA7-A693-CA76076487E8}" type="parTrans" cxnId="{844B9617-17AB-48F2-AE77-62FA7131A415}">
      <dgm:prSet/>
      <dgm:spPr/>
      <dgm:t>
        <a:bodyPr/>
        <a:lstStyle/>
        <a:p>
          <a:pPr algn="ctr"/>
          <a:endParaRPr lang="cs-CZ"/>
        </a:p>
      </dgm:t>
    </dgm:pt>
    <dgm:pt modelId="{ADEF85C4-9066-4CC6-97DD-61675B75FBAC}" type="sibTrans" cxnId="{844B9617-17AB-48F2-AE77-62FA7131A415}">
      <dgm:prSet/>
      <dgm:spPr/>
      <dgm:t>
        <a:bodyPr/>
        <a:lstStyle/>
        <a:p>
          <a:pPr algn="ctr"/>
          <a:endParaRPr lang="cs-CZ"/>
        </a:p>
      </dgm:t>
    </dgm:pt>
    <dgm:pt modelId="{30028274-5DE3-4D4B-A75D-C5957872C629}">
      <dgm:prSet phldrT="[Text]"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algn="ctr"/>
          <a:endParaRPr lang="cs-CZ" sz="2900" dirty="0" smtClean="0"/>
        </a:p>
        <a:p>
          <a:pPr algn="ctr"/>
          <a:r>
            <a:rPr lang="cs-CZ" sz="4000" b="1" dirty="0" smtClean="0">
              <a:solidFill>
                <a:srgbClr val="FF0000"/>
              </a:solidFill>
            </a:rPr>
            <a:t>PAPRIKA</a:t>
          </a:r>
          <a:endParaRPr lang="cs-CZ" sz="4000" b="1" dirty="0">
            <a:solidFill>
              <a:srgbClr val="FF0000"/>
            </a:solidFill>
          </a:endParaRPr>
        </a:p>
      </dgm:t>
    </dgm:pt>
    <dgm:pt modelId="{515ECD39-D69A-45A9-9E77-F011A9BDB5C1}" type="parTrans" cxnId="{A731C05B-9EB6-469B-AA8E-EFE89C742FE4}">
      <dgm:prSet/>
      <dgm:spPr/>
      <dgm:t>
        <a:bodyPr/>
        <a:lstStyle/>
        <a:p>
          <a:pPr algn="ctr"/>
          <a:endParaRPr lang="cs-CZ"/>
        </a:p>
      </dgm:t>
    </dgm:pt>
    <dgm:pt modelId="{FEC7371C-CB38-424D-896F-8DF107651602}" type="sibTrans" cxnId="{A731C05B-9EB6-469B-AA8E-EFE89C742FE4}">
      <dgm:prSet/>
      <dgm:spPr/>
      <dgm:t>
        <a:bodyPr/>
        <a:lstStyle/>
        <a:p>
          <a:pPr algn="ctr"/>
          <a:endParaRPr lang="cs-CZ"/>
        </a:p>
      </dgm:t>
    </dgm:pt>
    <dgm:pt modelId="{CDFACCA6-7B0D-48DC-9B2C-01E4C4C7F575}">
      <dgm:prSet phldrT="[Text]"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algn="ctr"/>
          <a:endParaRPr lang="cs-CZ" sz="3200" b="1" dirty="0" smtClean="0">
            <a:solidFill>
              <a:srgbClr val="FF0000"/>
            </a:solidFill>
          </a:endParaRPr>
        </a:p>
        <a:p>
          <a:pPr algn="ctr"/>
          <a:r>
            <a:rPr lang="cs-CZ" sz="4000" b="1" dirty="0" smtClean="0">
              <a:solidFill>
                <a:srgbClr val="FF0000"/>
              </a:solidFill>
            </a:rPr>
            <a:t>OKURKA</a:t>
          </a:r>
          <a:endParaRPr lang="cs-CZ" sz="4000" b="1" dirty="0">
            <a:solidFill>
              <a:srgbClr val="FF0000"/>
            </a:solidFill>
          </a:endParaRPr>
        </a:p>
      </dgm:t>
    </dgm:pt>
    <dgm:pt modelId="{18AF38ED-EF8C-4B96-A9F1-856F3A7B8F2A}" type="parTrans" cxnId="{CBF24098-9507-40EA-87E1-62B5F7EA2638}">
      <dgm:prSet/>
      <dgm:spPr/>
      <dgm:t>
        <a:bodyPr/>
        <a:lstStyle/>
        <a:p>
          <a:endParaRPr lang="cs-CZ"/>
        </a:p>
      </dgm:t>
    </dgm:pt>
    <dgm:pt modelId="{4C03B1EA-F020-4A7F-B419-CE8BA008C9FC}" type="sibTrans" cxnId="{CBF24098-9507-40EA-87E1-62B5F7EA2638}">
      <dgm:prSet/>
      <dgm:spPr/>
      <dgm:t>
        <a:bodyPr/>
        <a:lstStyle/>
        <a:p>
          <a:endParaRPr lang="cs-CZ"/>
        </a:p>
      </dgm:t>
    </dgm:pt>
    <dgm:pt modelId="{759E85E9-7A59-4646-B668-6407D0415E45}" type="pres">
      <dgm:prSet presAssocID="{D69DA3B8-FFC0-4E8D-8793-E431E9B8C4AE}" presName="Name0" presStyleCnt="0">
        <dgm:presLayoutVars>
          <dgm:dir/>
          <dgm:resizeHandles val="exact"/>
        </dgm:presLayoutVars>
      </dgm:prSet>
      <dgm:spPr/>
    </dgm:pt>
    <dgm:pt modelId="{7CAFA30B-A909-4A93-9C8B-3324C967F419}" type="pres">
      <dgm:prSet presAssocID="{D69DA3B8-FFC0-4E8D-8793-E431E9B8C4AE}" presName="fgShape" presStyleLbl="fgShp" presStyleIdx="0" presStyleCnt="1" custLinFactNeighborX="-74" custLinFactNeighborY="-11003"/>
      <dgm:spPr/>
    </dgm:pt>
    <dgm:pt modelId="{A417A81B-DBD1-4BF5-A7E8-3D158A41EBAE}" type="pres">
      <dgm:prSet presAssocID="{D69DA3B8-FFC0-4E8D-8793-E431E9B8C4AE}" presName="linComp" presStyleCnt="0"/>
      <dgm:spPr/>
    </dgm:pt>
    <dgm:pt modelId="{695E8123-B9E7-4249-8465-97E7AB17D92F}" type="pres">
      <dgm:prSet presAssocID="{10EA7304-6B9C-4FA6-8AFA-BA4AE6BD9A48}" presName="compNode" presStyleCnt="0"/>
      <dgm:spPr/>
    </dgm:pt>
    <dgm:pt modelId="{01FC282A-7756-4239-9CDC-5B351BDDA3F5}" type="pres">
      <dgm:prSet presAssocID="{10EA7304-6B9C-4FA6-8AFA-BA4AE6BD9A48}" presName="bkgdShape" presStyleLbl="node1" presStyleIdx="0" presStyleCnt="3" custScaleX="105077"/>
      <dgm:spPr/>
      <dgm:t>
        <a:bodyPr/>
        <a:lstStyle/>
        <a:p>
          <a:endParaRPr lang="cs-CZ"/>
        </a:p>
      </dgm:t>
    </dgm:pt>
    <dgm:pt modelId="{A44F105F-E278-420C-9EDE-A763EF54F621}" type="pres">
      <dgm:prSet presAssocID="{10EA7304-6B9C-4FA6-8AFA-BA4AE6BD9A48}" presName="nodeTx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0572AA1-3CF8-47BB-B442-3137F9FA9F0E}" type="pres">
      <dgm:prSet presAssocID="{10EA7304-6B9C-4FA6-8AFA-BA4AE6BD9A48}" presName="invisiNode" presStyleLbl="node1" presStyleIdx="0" presStyleCnt="3"/>
      <dgm:spPr/>
    </dgm:pt>
    <dgm:pt modelId="{E5C022D4-C3E3-48AA-B35D-19631C9D680E}" type="pres">
      <dgm:prSet presAssocID="{10EA7304-6B9C-4FA6-8AFA-BA4AE6BD9A48}" presName="imagNode" presStyleLbl="fgImgPlace1" presStyleIdx="0" presStyleCnt="3" custScaleX="218596" custScaleY="215807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C3BE5EFC-3748-4749-8887-11102A327902}" type="pres">
      <dgm:prSet presAssocID="{ADEF85C4-9066-4CC6-97DD-61675B75FBAC}" presName="sibTrans" presStyleLbl="sibTrans2D1" presStyleIdx="0" presStyleCnt="0"/>
      <dgm:spPr/>
      <dgm:t>
        <a:bodyPr/>
        <a:lstStyle/>
        <a:p>
          <a:endParaRPr lang="cs-CZ"/>
        </a:p>
      </dgm:t>
    </dgm:pt>
    <dgm:pt modelId="{3BBE66B4-102F-4A64-B0B8-318F8EE43E49}" type="pres">
      <dgm:prSet presAssocID="{30028274-5DE3-4D4B-A75D-C5957872C629}" presName="compNode" presStyleCnt="0"/>
      <dgm:spPr/>
    </dgm:pt>
    <dgm:pt modelId="{FFD70432-1D50-463B-95D3-00A3981BD69E}" type="pres">
      <dgm:prSet presAssocID="{30028274-5DE3-4D4B-A75D-C5957872C629}" presName="bkgdShape" presStyleLbl="node1" presStyleIdx="1" presStyleCnt="3" custScaleX="92944" custLinFactNeighborX="-1594" custLinFactNeighborY="292"/>
      <dgm:spPr/>
      <dgm:t>
        <a:bodyPr/>
        <a:lstStyle/>
        <a:p>
          <a:endParaRPr lang="cs-CZ"/>
        </a:p>
      </dgm:t>
    </dgm:pt>
    <dgm:pt modelId="{42B20B14-D8FD-40E1-94CB-638EA9303091}" type="pres">
      <dgm:prSet presAssocID="{30028274-5DE3-4D4B-A75D-C5957872C629}" presName="nodeTx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CEAEEEA-7801-4F22-AD3D-AC3F7063B969}" type="pres">
      <dgm:prSet presAssocID="{30028274-5DE3-4D4B-A75D-C5957872C629}" presName="invisiNode" presStyleLbl="node1" presStyleIdx="1" presStyleCnt="3"/>
      <dgm:spPr/>
    </dgm:pt>
    <dgm:pt modelId="{BC76D51D-A7D3-463C-8AE1-3D8D0CD57830}" type="pres">
      <dgm:prSet presAssocID="{30028274-5DE3-4D4B-A75D-C5957872C629}" presName="imagNode" presStyleLbl="fgImgPlace1" presStyleIdx="1" presStyleCnt="3" custScaleX="207074" custScaleY="210867" custLinFactNeighborX="-1759" custLinFactNeighborY="6528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cs-CZ"/>
        </a:p>
      </dgm:t>
    </dgm:pt>
    <dgm:pt modelId="{4EE49C10-50E6-43F4-8E97-B1D2219F48EB}" type="pres">
      <dgm:prSet presAssocID="{FEC7371C-CB38-424D-896F-8DF107651602}" presName="sibTrans" presStyleLbl="sibTrans2D1" presStyleIdx="0" presStyleCnt="0"/>
      <dgm:spPr/>
      <dgm:t>
        <a:bodyPr/>
        <a:lstStyle/>
        <a:p>
          <a:endParaRPr lang="cs-CZ"/>
        </a:p>
      </dgm:t>
    </dgm:pt>
    <dgm:pt modelId="{3EB20B4D-3F94-4BF3-BD8B-D6B799F629DD}" type="pres">
      <dgm:prSet presAssocID="{CDFACCA6-7B0D-48DC-9B2C-01E4C4C7F575}" presName="compNode" presStyleCnt="0"/>
      <dgm:spPr/>
    </dgm:pt>
    <dgm:pt modelId="{B0DBA4A6-F4BF-466D-9C0D-CDDDF52522E2}" type="pres">
      <dgm:prSet presAssocID="{CDFACCA6-7B0D-48DC-9B2C-01E4C4C7F575}" presName="bkgdShape" presStyleLbl="node1" presStyleIdx="2" presStyleCnt="3" custScaleX="87865" custLinFactNeighborX="-846" custLinFactNeighborY="-1263"/>
      <dgm:spPr/>
      <dgm:t>
        <a:bodyPr/>
        <a:lstStyle/>
        <a:p>
          <a:endParaRPr lang="cs-CZ"/>
        </a:p>
      </dgm:t>
    </dgm:pt>
    <dgm:pt modelId="{A38CA015-AA07-4E3B-8379-8E6E5A22B3AD}" type="pres">
      <dgm:prSet presAssocID="{CDFACCA6-7B0D-48DC-9B2C-01E4C4C7F575}" presName="nodeTx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01A05DB-7B56-4323-9264-F5E036295D0A}" type="pres">
      <dgm:prSet presAssocID="{CDFACCA6-7B0D-48DC-9B2C-01E4C4C7F575}" presName="invisiNode" presStyleLbl="node1" presStyleIdx="2" presStyleCnt="3"/>
      <dgm:spPr/>
    </dgm:pt>
    <dgm:pt modelId="{5A878BDD-9063-4AA8-8712-9D4B8A9E3C08}" type="pres">
      <dgm:prSet presAssocID="{CDFACCA6-7B0D-48DC-9B2C-01E4C4C7F575}" presName="imagNode" presStyleLbl="fgImgPlace1" presStyleIdx="2" presStyleCnt="3" custScaleX="205268" custScaleY="203434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</dgm:ptLst>
  <dgm:cxnLst>
    <dgm:cxn modelId="{812738A3-A69B-4B7F-819D-808DBB087F3D}" type="presOf" srcId="{FEC7371C-CB38-424D-896F-8DF107651602}" destId="{4EE49C10-50E6-43F4-8E97-B1D2219F48EB}" srcOrd="0" destOrd="0" presId="urn:microsoft.com/office/officeart/2005/8/layout/hList7#4"/>
    <dgm:cxn modelId="{6769D712-7F97-4F39-AF8E-757609226221}" type="presOf" srcId="{ADEF85C4-9066-4CC6-97DD-61675B75FBAC}" destId="{C3BE5EFC-3748-4749-8887-11102A327902}" srcOrd="0" destOrd="0" presId="urn:microsoft.com/office/officeart/2005/8/layout/hList7#4"/>
    <dgm:cxn modelId="{F29065A2-D785-4B5D-AF18-3C9A674CFB12}" type="presOf" srcId="{10EA7304-6B9C-4FA6-8AFA-BA4AE6BD9A48}" destId="{01FC282A-7756-4239-9CDC-5B351BDDA3F5}" srcOrd="0" destOrd="0" presId="urn:microsoft.com/office/officeart/2005/8/layout/hList7#4"/>
    <dgm:cxn modelId="{BB854417-E0DE-4ABC-988B-89159A691E12}" type="presOf" srcId="{D69DA3B8-FFC0-4E8D-8793-E431E9B8C4AE}" destId="{759E85E9-7A59-4646-B668-6407D0415E45}" srcOrd="0" destOrd="0" presId="urn:microsoft.com/office/officeart/2005/8/layout/hList7#4"/>
    <dgm:cxn modelId="{844B9617-17AB-48F2-AE77-62FA7131A415}" srcId="{D69DA3B8-FFC0-4E8D-8793-E431E9B8C4AE}" destId="{10EA7304-6B9C-4FA6-8AFA-BA4AE6BD9A48}" srcOrd="0" destOrd="0" parTransId="{24B33E04-8C80-4DA7-A693-CA76076487E8}" sibTransId="{ADEF85C4-9066-4CC6-97DD-61675B75FBAC}"/>
    <dgm:cxn modelId="{0E5E5D08-EB27-4185-ADA6-09CD9C8B07F4}" type="presOf" srcId="{CDFACCA6-7B0D-48DC-9B2C-01E4C4C7F575}" destId="{B0DBA4A6-F4BF-466D-9C0D-CDDDF52522E2}" srcOrd="0" destOrd="0" presId="urn:microsoft.com/office/officeart/2005/8/layout/hList7#4"/>
    <dgm:cxn modelId="{7DC52A2F-F037-4C9C-A799-1E865B46D1C9}" type="presOf" srcId="{30028274-5DE3-4D4B-A75D-C5957872C629}" destId="{FFD70432-1D50-463B-95D3-00A3981BD69E}" srcOrd="0" destOrd="0" presId="urn:microsoft.com/office/officeart/2005/8/layout/hList7#4"/>
    <dgm:cxn modelId="{1D98153F-BECE-4570-962B-9A199E5A44FD}" type="presOf" srcId="{10EA7304-6B9C-4FA6-8AFA-BA4AE6BD9A48}" destId="{A44F105F-E278-420C-9EDE-A763EF54F621}" srcOrd="1" destOrd="0" presId="urn:microsoft.com/office/officeart/2005/8/layout/hList7#4"/>
    <dgm:cxn modelId="{A731C05B-9EB6-469B-AA8E-EFE89C742FE4}" srcId="{D69DA3B8-FFC0-4E8D-8793-E431E9B8C4AE}" destId="{30028274-5DE3-4D4B-A75D-C5957872C629}" srcOrd="1" destOrd="0" parTransId="{515ECD39-D69A-45A9-9E77-F011A9BDB5C1}" sibTransId="{FEC7371C-CB38-424D-896F-8DF107651602}"/>
    <dgm:cxn modelId="{CBF24098-9507-40EA-87E1-62B5F7EA2638}" srcId="{D69DA3B8-FFC0-4E8D-8793-E431E9B8C4AE}" destId="{CDFACCA6-7B0D-48DC-9B2C-01E4C4C7F575}" srcOrd="2" destOrd="0" parTransId="{18AF38ED-EF8C-4B96-A9F1-856F3A7B8F2A}" sibTransId="{4C03B1EA-F020-4A7F-B419-CE8BA008C9FC}"/>
    <dgm:cxn modelId="{030EAEAB-13CC-4A02-9F93-913F0E540971}" type="presOf" srcId="{30028274-5DE3-4D4B-A75D-C5957872C629}" destId="{42B20B14-D8FD-40E1-94CB-638EA9303091}" srcOrd="1" destOrd="0" presId="urn:microsoft.com/office/officeart/2005/8/layout/hList7#4"/>
    <dgm:cxn modelId="{6B765210-954C-4DE1-BA48-450BEA9EF8FF}" type="presOf" srcId="{CDFACCA6-7B0D-48DC-9B2C-01E4C4C7F575}" destId="{A38CA015-AA07-4E3B-8379-8E6E5A22B3AD}" srcOrd="1" destOrd="0" presId="urn:microsoft.com/office/officeart/2005/8/layout/hList7#4"/>
    <dgm:cxn modelId="{E8F9D0EB-0E20-4D52-AD48-560ABD2E4A25}" type="presParOf" srcId="{759E85E9-7A59-4646-B668-6407D0415E45}" destId="{7CAFA30B-A909-4A93-9C8B-3324C967F419}" srcOrd="0" destOrd="0" presId="urn:microsoft.com/office/officeart/2005/8/layout/hList7#4"/>
    <dgm:cxn modelId="{0EB09B3E-40BC-477A-AF2F-3A38B70EE687}" type="presParOf" srcId="{759E85E9-7A59-4646-B668-6407D0415E45}" destId="{A417A81B-DBD1-4BF5-A7E8-3D158A41EBAE}" srcOrd="1" destOrd="0" presId="urn:microsoft.com/office/officeart/2005/8/layout/hList7#4"/>
    <dgm:cxn modelId="{67D2ABCD-F0F4-4404-8204-055B987715C9}" type="presParOf" srcId="{A417A81B-DBD1-4BF5-A7E8-3D158A41EBAE}" destId="{695E8123-B9E7-4249-8465-97E7AB17D92F}" srcOrd="0" destOrd="0" presId="urn:microsoft.com/office/officeart/2005/8/layout/hList7#4"/>
    <dgm:cxn modelId="{8CAF3F4D-E422-4C82-BFBB-93A7C46D382E}" type="presParOf" srcId="{695E8123-B9E7-4249-8465-97E7AB17D92F}" destId="{01FC282A-7756-4239-9CDC-5B351BDDA3F5}" srcOrd="0" destOrd="0" presId="urn:microsoft.com/office/officeart/2005/8/layout/hList7#4"/>
    <dgm:cxn modelId="{EA443846-3DC4-4AB6-8C23-5CD722C88B1F}" type="presParOf" srcId="{695E8123-B9E7-4249-8465-97E7AB17D92F}" destId="{A44F105F-E278-420C-9EDE-A763EF54F621}" srcOrd="1" destOrd="0" presId="urn:microsoft.com/office/officeart/2005/8/layout/hList7#4"/>
    <dgm:cxn modelId="{3EA2EC94-DAB7-48A7-B2B9-3E2B747494DC}" type="presParOf" srcId="{695E8123-B9E7-4249-8465-97E7AB17D92F}" destId="{90572AA1-3CF8-47BB-B442-3137F9FA9F0E}" srcOrd="2" destOrd="0" presId="urn:microsoft.com/office/officeart/2005/8/layout/hList7#4"/>
    <dgm:cxn modelId="{3CB6B100-72CC-44A2-8C4D-E20ECCEEC7B6}" type="presParOf" srcId="{695E8123-B9E7-4249-8465-97E7AB17D92F}" destId="{E5C022D4-C3E3-48AA-B35D-19631C9D680E}" srcOrd="3" destOrd="0" presId="urn:microsoft.com/office/officeart/2005/8/layout/hList7#4"/>
    <dgm:cxn modelId="{2686D605-ADB0-4F99-881B-4D500F30B9BF}" type="presParOf" srcId="{A417A81B-DBD1-4BF5-A7E8-3D158A41EBAE}" destId="{C3BE5EFC-3748-4749-8887-11102A327902}" srcOrd="1" destOrd="0" presId="urn:microsoft.com/office/officeart/2005/8/layout/hList7#4"/>
    <dgm:cxn modelId="{80BB24E6-3C33-4BCA-B00E-74A5848D1ECF}" type="presParOf" srcId="{A417A81B-DBD1-4BF5-A7E8-3D158A41EBAE}" destId="{3BBE66B4-102F-4A64-B0B8-318F8EE43E49}" srcOrd="2" destOrd="0" presId="urn:microsoft.com/office/officeart/2005/8/layout/hList7#4"/>
    <dgm:cxn modelId="{E5B38D8F-D9A0-4302-9AAB-F7E164F9FCFA}" type="presParOf" srcId="{3BBE66B4-102F-4A64-B0B8-318F8EE43E49}" destId="{FFD70432-1D50-463B-95D3-00A3981BD69E}" srcOrd="0" destOrd="0" presId="urn:microsoft.com/office/officeart/2005/8/layout/hList7#4"/>
    <dgm:cxn modelId="{FA0BF8AD-74CA-48B9-9D9E-33C12BD3C3B0}" type="presParOf" srcId="{3BBE66B4-102F-4A64-B0B8-318F8EE43E49}" destId="{42B20B14-D8FD-40E1-94CB-638EA9303091}" srcOrd="1" destOrd="0" presId="urn:microsoft.com/office/officeart/2005/8/layout/hList7#4"/>
    <dgm:cxn modelId="{E61AC927-2956-4BB9-A3BB-E2AFEB5B780C}" type="presParOf" srcId="{3BBE66B4-102F-4A64-B0B8-318F8EE43E49}" destId="{CCEAEEEA-7801-4F22-AD3D-AC3F7063B969}" srcOrd="2" destOrd="0" presId="urn:microsoft.com/office/officeart/2005/8/layout/hList7#4"/>
    <dgm:cxn modelId="{5E46EBA6-BF5F-4A8B-9EE7-FA5AA4521760}" type="presParOf" srcId="{3BBE66B4-102F-4A64-B0B8-318F8EE43E49}" destId="{BC76D51D-A7D3-463C-8AE1-3D8D0CD57830}" srcOrd="3" destOrd="0" presId="urn:microsoft.com/office/officeart/2005/8/layout/hList7#4"/>
    <dgm:cxn modelId="{EF52D348-107D-4BA1-8766-CEB776F3FCBE}" type="presParOf" srcId="{A417A81B-DBD1-4BF5-A7E8-3D158A41EBAE}" destId="{4EE49C10-50E6-43F4-8E97-B1D2219F48EB}" srcOrd="3" destOrd="0" presId="urn:microsoft.com/office/officeart/2005/8/layout/hList7#4"/>
    <dgm:cxn modelId="{D53ADE34-4F42-461D-9CCE-E899E2CFCE97}" type="presParOf" srcId="{A417A81B-DBD1-4BF5-A7E8-3D158A41EBAE}" destId="{3EB20B4D-3F94-4BF3-BD8B-D6B799F629DD}" srcOrd="4" destOrd="0" presId="urn:microsoft.com/office/officeart/2005/8/layout/hList7#4"/>
    <dgm:cxn modelId="{CD9AFDFB-0D2F-4885-90B5-84A9F35CFB72}" type="presParOf" srcId="{3EB20B4D-3F94-4BF3-BD8B-D6B799F629DD}" destId="{B0DBA4A6-F4BF-466D-9C0D-CDDDF52522E2}" srcOrd="0" destOrd="0" presId="urn:microsoft.com/office/officeart/2005/8/layout/hList7#4"/>
    <dgm:cxn modelId="{83E7AFDC-AB47-4D8A-9304-280F15DEA301}" type="presParOf" srcId="{3EB20B4D-3F94-4BF3-BD8B-D6B799F629DD}" destId="{A38CA015-AA07-4E3B-8379-8E6E5A22B3AD}" srcOrd="1" destOrd="0" presId="urn:microsoft.com/office/officeart/2005/8/layout/hList7#4"/>
    <dgm:cxn modelId="{F0E85D17-3789-4ACF-8A83-89831F2CBF65}" type="presParOf" srcId="{3EB20B4D-3F94-4BF3-BD8B-D6B799F629DD}" destId="{901A05DB-7B56-4323-9264-F5E036295D0A}" srcOrd="2" destOrd="0" presId="urn:microsoft.com/office/officeart/2005/8/layout/hList7#4"/>
    <dgm:cxn modelId="{E5114CAD-E3EC-4DB6-8341-276A89AC012F}" type="presParOf" srcId="{3EB20B4D-3F94-4BF3-BD8B-D6B799F629DD}" destId="{5A878BDD-9063-4AA8-8712-9D4B8A9E3C08}" srcOrd="3" destOrd="0" presId="urn:microsoft.com/office/officeart/2005/8/layout/hList7#4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D69DA3B8-FFC0-4E8D-8793-E431E9B8C4AE}" type="doc">
      <dgm:prSet loTypeId="urn:microsoft.com/office/officeart/2005/8/layout/hList7#5" loCatId="process" qsTypeId="urn:microsoft.com/office/officeart/2005/8/quickstyle/simple1" qsCatId="simple" csTypeId="urn:microsoft.com/office/officeart/2005/8/colors/accent1_2" csCatId="accent1" phldr="1"/>
      <dgm:spPr/>
    </dgm:pt>
    <dgm:pt modelId="{10EA7304-6B9C-4FA6-8AFA-BA4AE6BD9A48}">
      <dgm:prSet phldrT="[Text]"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algn="ctr"/>
          <a:endParaRPr lang="cs-CZ" sz="2900" dirty="0" smtClean="0"/>
        </a:p>
        <a:p>
          <a:pPr algn="ctr"/>
          <a:r>
            <a:rPr lang="cs-CZ" sz="2500" b="1" dirty="0" smtClean="0">
              <a:solidFill>
                <a:srgbClr val="FF0000"/>
              </a:solidFill>
            </a:rPr>
            <a:t>MRKEV</a:t>
          </a:r>
          <a:endParaRPr lang="cs-CZ" sz="2500" b="1" dirty="0">
            <a:solidFill>
              <a:srgbClr val="FF0000"/>
            </a:solidFill>
          </a:endParaRPr>
        </a:p>
      </dgm:t>
    </dgm:pt>
    <dgm:pt modelId="{24B33E04-8C80-4DA7-A693-CA76076487E8}" type="parTrans" cxnId="{844B9617-17AB-48F2-AE77-62FA7131A415}">
      <dgm:prSet/>
      <dgm:spPr/>
      <dgm:t>
        <a:bodyPr/>
        <a:lstStyle/>
        <a:p>
          <a:pPr algn="ctr"/>
          <a:endParaRPr lang="cs-CZ"/>
        </a:p>
      </dgm:t>
    </dgm:pt>
    <dgm:pt modelId="{ADEF85C4-9066-4CC6-97DD-61675B75FBAC}" type="sibTrans" cxnId="{844B9617-17AB-48F2-AE77-62FA7131A415}">
      <dgm:prSet/>
      <dgm:spPr/>
      <dgm:t>
        <a:bodyPr/>
        <a:lstStyle/>
        <a:p>
          <a:pPr algn="ctr"/>
          <a:endParaRPr lang="cs-CZ"/>
        </a:p>
      </dgm:t>
    </dgm:pt>
    <dgm:pt modelId="{30028274-5DE3-4D4B-A75D-C5957872C629}">
      <dgm:prSet phldrT="[Text]"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algn="ctr"/>
          <a:endParaRPr lang="cs-CZ" sz="2900" dirty="0" smtClean="0"/>
        </a:p>
        <a:p>
          <a:pPr algn="ctr"/>
          <a:r>
            <a:rPr lang="cs-CZ" sz="2500" b="1" dirty="0" smtClean="0">
              <a:solidFill>
                <a:srgbClr val="FF0000"/>
              </a:solidFill>
            </a:rPr>
            <a:t>PETRŽEL</a:t>
          </a:r>
          <a:endParaRPr lang="cs-CZ" sz="2500" b="1" dirty="0">
            <a:solidFill>
              <a:srgbClr val="FF0000"/>
            </a:solidFill>
          </a:endParaRPr>
        </a:p>
      </dgm:t>
    </dgm:pt>
    <dgm:pt modelId="{515ECD39-D69A-45A9-9E77-F011A9BDB5C1}" type="parTrans" cxnId="{A731C05B-9EB6-469B-AA8E-EFE89C742FE4}">
      <dgm:prSet/>
      <dgm:spPr/>
      <dgm:t>
        <a:bodyPr/>
        <a:lstStyle/>
        <a:p>
          <a:pPr algn="ctr"/>
          <a:endParaRPr lang="cs-CZ"/>
        </a:p>
      </dgm:t>
    </dgm:pt>
    <dgm:pt modelId="{FEC7371C-CB38-424D-896F-8DF107651602}" type="sibTrans" cxnId="{A731C05B-9EB6-469B-AA8E-EFE89C742FE4}">
      <dgm:prSet/>
      <dgm:spPr/>
      <dgm:t>
        <a:bodyPr/>
        <a:lstStyle/>
        <a:p>
          <a:pPr algn="ctr"/>
          <a:endParaRPr lang="cs-CZ"/>
        </a:p>
      </dgm:t>
    </dgm:pt>
    <dgm:pt modelId="{CDFACCA6-7B0D-48DC-9B2C-01E4C4C7F575}">
      <dgm:prSet phldrT="[Text]"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algn="ctr"/>
          <a:endParaRPr lang="cs-CZ" sz="3200" b="1" dirty="0" smtClean="0">
            <a:solidFill>
              <a:srgbClr val="FF0000"/>
            </a:solidFill>
          </a:endParaRPr>
        </a:p>
        <a:p>
          <a:pPr algn="ctr"/>
          <a:r>
            <a:rPr lang="cs-CZ" sz="2500" b="1" dirty="0" smtClean="0">
              <a:solidFill>
                <a:srgbClr val="FF0000"/>
              </a:solidFill>
            </a:rPr>
            <a:t>CELER</a:t>
          </a:r>
          <a:endParaRPr lang="cs-CZ" sz="2500" b="1" dirty="0">
            <a:solidFill>
              <a:srgbClr val="FF0000"/>
            </a:solidFill>
          </a:endParaRPr>
        </a:p>
      </dgm:t>
    </dgm:pt>
    <dgm:pt modelId="{18AF38ED-EF8C-4B96-A9F1-856F3A7B8F2A}" type="parTrans" cxnId="{CBF24098-9507-40EA-87E1-62B5F7EA2638}">
      <dgm:prSet/>
      <dgm:spPr/>
      <dgm:t>
        <a:bodyPr/>
        <a:lstStyle/>
        <a:p>
          <a:endParaRPr lang="cs-CZ"/>
        </a:p>
      </dgm:t>
    </dgm:pt>
    <dgm:pt modelId="{4C03B1EA-F020-4A7F-B419-CE8BA008C9FC}" type="sibTrans" cxnId="{CBF24098-9507-40EA-87E1-62B5F7EA2638}">
      <dgm:prSet/>
      <dgm:spPr/>
      <dgm:t>
        <a:bodyPr/>
        <a:lstStyle/>
        <a:p>
          <a:endParaRPr lang="cs-CZ"/>
        </a:p>
      </dgm:t>
    </dgm:pt>
    <dgm:pt modelId="{4F1344BB-8E46-48A4-BABD-46E176883D5C}">
      <dgm:prSet phldrT="[Text]"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algn="ctr"/>
          <a:endParaRPr lang="cs-CZ" sz="2500" b="1" dirty="0" smtClean="0">
            <a:solidFill>
              <a:srgbClr val="FF0000"/>
            </a:solidFill>
          </a:endParaRPr>
        </a:p>
        <a:p>
          <a:pPr algn="ctr"/>
          <a:r>
            <a:rPr lang="cs-CZ" sz="2500" b="1" dirty="0" smtClean="0">
              <a:solidFill>
                <a:srgbClr val="FF0000"/>
              </a:solidFill>
            </a:rPr>
            <a:t>ŘEDKVIČKA</a:t>
          </a:r>
          <a:endParaRPr lang="cs-CZ" sz="2500" b="1" dirty="0">
            <a:solidFill>
              <a:srgbClr val="FF0000"/>
            </a:solidFill>
          </a:endParaRPr>
        </a:p>
      </dgm:t>
    </dgm:pt>
    <dgm:pt modelId="{5A7C7C62-2C17-44A0-9615-3424797DFCBC}" type="parTrans" cxnId="{498F814D-B594-422D-B323-A77BC1C798CC}">
      <dgm:prSet/>
      <dgm:spPr/>
    </dgm:pt>
    <dgm:pt modelId="{E88EA7DA-714E-497F-9DA6-7BB70063722B}" type="sibTrans" cxnId="{498F814D-B594-422D-B323-A77BC1C798CC}">
      <dgm:prSet/>
      <dgm:spPr/>
    </dgm:pt>
    <dgm:pt modelId="{759E85E9-7A59-4646-B668-6407D0415E45}" type="pres">
      <dgm:prSet presAssocID="{D69DA3B8-FFC0-4E8D-8793-E431E9B8C4AE}" presName="Name0" presStyleCnt="0">
        <dgm:presLayoutVars>
          <dgm:dir/>
          <dgm:resizeHandles val="exact"/>
        </dgm:presLayoutVars>
      </dgm:prSet>
      <dgm:spPr/>
    </dgm:pt>
    <dgm:pt modelId="{7CAFA30B-A909-4A93-9C8B-3324C967F419}" type="pres">
      <dgm:prSet presAssocID="{D69DA3B8-FFC0-4E8D-8793-E431E9B8C4AE}" presName="fgShape" presStyleLbl="fgShp" presStyleIdx="0" presStyleCnt="1" custLinFactNeighborX="-74" custLinFactNeighborY="-11003"/>
      <dgm:spPr/>
    </dgm:pt>
    <dgm:pt modelId="{A417A81B-DBD1-4BF5-A7E8-3D158A41EBAE}" type="pres">
      <dgm:prSet presAssocID="{D69DA3B8-FFC0-4E8D-8793-E431E9B8C4AE}" presName="linComp" presStyleCnt="0"/>
      <dgm:spPr/>
    </dgm:pt>
    <dgm:pt modelId="{695E8123-B9E7-4249-8465-97E7AB17D92F}" type="pres">
      <dgm:prSet presAssocID="{10EA7304-6B9C-4FA6-8AFA-BA4AE6BD9A48}" presName="compNode" presStyleCnt="0"/>
      <dgm:spPr/>
    </dgm:pt>
    <dgm:pt modelId="{01FC282A-7756-4239-9CDC-5B351BDDA3F5}" type="pres">
      <dgm:prSet presAssocID="{10EA7304-6B9C-4FA6-8AFA-BA4AE6BD9A48}" presName="bkgdShape" presStyleLbl="node1" presStyleIdx="0" presStyleCnt="4" custScaleX="105077"/>
      <dgm:spPr/>
      <dgm:t>
        <a:bodyPr/>
        <a:lstStyle/>
        <a:p>
          <a:endParaRPr lang="cs-CZ"/>
        </a:p>
      </dgm:t>
    </dgm:pt>
    <dgm:pt modelId="{A44F105F-E278-420C-9EDE-A763EF54F621}" type="pres">
      <dgm:prSet presAssocID="{10EA7304-6B9C-4FA6-8AFA-BA4AE6BD9A48}" presName="nodeTx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0572AA1-3CF8-47BB-B442-3137F9FA9F0E}" type="pres">
      <dgm:prSet presAssocID="{10EA7304-6B9C-4FA6-8AFA-BA4AE6BD9A48}" presName="invisiNode" presStyleLbl="node1" presStyleIdx="0" presStyleCnt="4"/>
      <dgm:spPr/>
    </dgm:pt>
    <dgm:pt modelId="{E5C022D4-C3E3-48AA-B35D-19631C9D680E}" type="pres">
      <dgm:prSet presAssocID="{10EA7304-6B9C-4FA6-8AFA-BA4AE6BD9A48}" presName="imagNode" presStyleLbl="fgImgPlace1" presStyleIdx="0" presStyleCnt="4" custScaleX="167805" custScaleY="170438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C3BE5EFC-3748-4749-8887-11102A327902}" type="pres">
      <dgm:prSet presAssocID="{ADEF85C4-9066-4CC6-97DD-61675B75FBAC}" presName="sibTrans" presStyleLbl="sibTrans2D1" presStyleIdx="0" presStyleCnt="0"/>
      <dgm:spPr/>
      <dgm:t>
        <a:bodyPr/>
        <a:lstStyle/>
        <a:p>
          <a:endParaRPr lang="cs-CZ"/>
        </a:p>
      </dgm:t>
    </dgm:pt>
    <dgm:pt modelId="{3BBE66B4-102F-4A64-B0B8-318F8EE43E49}" type="pres">
      <dgm:prSet presAssocID="{30028274-5DE3-4D4B-A75D-C5957872C629}" presName="compNode" presStyleCnt="0"/>
      <dgm:spPr/>
    </dgm:pt>
    <dgm:pt modelId="{FFD70432-1D50-463B-95D3-00A3981BD69E}" type="pres">
      <dgm:prSet presAssocID="{30028274-5DE3-4D4B-A75D-C5957872C629}" presName="bkgdShape" presStyleLbl="node1" presStyleIdx="1" presStyleCnt="4" custScaleX="113013" custLinFactNeighborX="-1594" custLinFactNeighborY="292"/>
      <dgm:spPr/>
      <dgm:t>
        <a:bodyPr/>
        <a:lstStyle/>
        <a:p>
          <a:endParaRPr lang="cs-CZ"/>
        </a:p>
      </dgm:t>
    </dgm:pt>
    <dgm:pt modelId="{42B20B14-D8FD-40E1-94CB-638EA9303091}" type="pres">
      <dgm:prSet presAssocID="{30028274-5DE3-4D4B-A75D-C5957872C629}" presName="nodeTx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CEAEEEA-7801-4F22-AD3D-AC3F7063B969}" type="pres">
      <dgm:prSet presAssocID="{30028274-5DE3-4D4B-A75D-C5957872C629}" presName="invisiNode" presStyleLbl="node1" presStyleIdx="1" presStyleCnt="4"/>
      <dgm:spPr/>
    </dgm:pt>
    <dgm:pt modelId="{BC76D51D-A7D3-463C-8AE1-3D8D0CD57830}" type="pres">
      <dgm:prSet presAssocID="{30028274-5DE3-4D4B-A75D-C5957872C629}" presName="imagNode" presStyleLbl="fgImgPlace1" presStyleIdx="1" presStyleCnt="4" custScaleX="182688" custScaleY="162330" custLinFactNeighborX="-1759" custLinFactNeighborY="6573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cs-CZ"/>
        </a:p>
      </dgm:t>
    </dgm:pt>
    <dgm:pt modelId="{4EE49C10-50E6-43F4-8E97-B1D2219F48EB}" type="pres">
      <dgm:prSet presAssocID="{FEC7371C-CB38-424D-896F-8DF107651602}" presName="sibTrans" presStyleLbl="sibTrans2D1" presStyleIdx="0" presStyleCnt="0"/>
      <dgm:spPr/>
      <dgm:t>
        <a:bodyPr/>
        <a:lstStyle/>
        <a:p>
          <a:endParaRPr lang="cs-CZ"/>
        </a:p>
      </dgm:t>
    </dgm:pt>
    <dgm:pt modelId="{3EB20B4D-3F94-4BF3-BD8B-D6B799F629DD}" type="pres">
      <dgm:prSet presAssocID="{CDFACCA6-7B0D-48DC-9B2C-01E4C4C7F575}" presName="compNode" presStyleCnt="0"/>
      <dgm:spPr/>
    </dgm:pt>
    <dgm:pt modelId="{B0DBA4A6-F4BF-466D-9C0D-CDDDF52522E2}" type="pres">
      <dgm:prSet presAssocID="{CDFACCA6-7B0D-48DC-9B2C-01E4C4C7F575}" presName="bkgdShape" presStyleLbl="node1" presStyleIdx="2" presStyleCnt="4" custScaleX="106760" custLinFactNeighborX="-846" custLinFactNeighborY="-1263"/>
      <dgm:spPr/>
      <dgm:t>
        <a:bodyPr/>
        <a:lstStyle/>
        <a:p>
          <a:endParaRPr lang="cs-CZ"/>
        </a:p>
      </dgm:t>
    </dgm:pt>
    <dgm:pt modelId="{A38CA015-AA07-4E3B-8379-8E6E5A22B3AD}" type="pres">
      <dgm:prSet presAssocID="{CDFACCA6-7B0D-48DC-9B2C-01E4C4C7F575}" presName="nodeTx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01A05DB-7B56-4323-9264-F5E036295D0A}" type="pres">
      <dgm:prSet presAssocID="{CDFACCA6-7B0D-48DC-9B2C-01E4C4C7F575}" presName="invisiNode" presStyleLbl="node1" presStyleIdx="2" presStyleCnt="4"/>
      <dgm:spPr/>
    </dgm:pt>
    <dgm:pt modelId="{5A878BDD-9063-4AA8-8712-9D4B8A9E3C08}" type="pres">
      <dgm:prSet presAssocID="{CDFACCA6-7B0D-48DC-9B2C-01E4C4C7F575}" presName="imagNode" presStyleLbl="fgImgPlace1" presStyleIdx="2" presStyleCnt="4" custScaleX="175550" custScaleY="165103" custLinFactNeighborX="-2914" custLinFactNeighborY="-420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25B05E94-5D3B-4699-97C4-D13A4DE300C6}" type="pres">
      <dgm:prSet presAssocID="{4C03B1EA-F020-4A7F-B419-CE8BA008C9FC}" presName="sibTrans" presStyleLbl="sibTrans2D1" presStyleIdx="0" presStyleCnt="0"/>
      <dgm:spPr/>
      <dgm:t>
        <a:bodyPr/>
        <a:lstStyle/>
        <a:p>
          <a:endParaRPr lang="cs-CZ"/>
        </a:p>
      </dgm:t>
    </dgm:pt>
    <dgm:pt modelId="{67F46104-8A0E-43F3-A1EF-5F5C65591033}" type="pres">
      <dgm:prSet presAssocID="{4F1344BB-8E46-48A4-BABD-46E176883D5C}" presName="compNode" presStyleCnt="0"/>
      <dgm:spPr/>
    </dgm:pt>
    <dgm:pt modelId="{A0E724BA-14F2-418D-8CC1-5F21470A5B35}" type="pres">
      <dgm:prSet presAssocID="{4F1344BB-8E46-48A4-BABD-46E176883D5C}" presName="bkgdShape" presStyleLbl="node1" presStyleIdx="3" presStyleCnt="4"/>
      <dgm:spPr/>
      <dgm:t>
        <a:bodyPr/>
        <a:lstStyle/>
        <a:p>
          <a:endParaRPr lang="cs-CZ"/>
        </a:p>
      </dgm:t>
    </dgm:pt>
    <dgm:pt modelId="{35583777-53CA-420E-8CF7-33C0316D184D}" type="pres">
      <dgm:prSet presAssocID="{4F1344BB-8E46-48A4-BABD-46E176883D5C}" presName="nodeTx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9A23BD-7DB4-40D4-9113-DB7B70398D58}" type="pres">
      <dgm:prSet presAssocID="{4F1344BB-8E46-48A4-BABD-46E176883D5C}" presName="invisiNode" presStyleLbl="node1" presStyleIdx="3" presStyleCnt="4"/>
      <dgm:spPr/>
    </dgm:pt>
    <dgm:pt modelId="{B5F45B63-AA1E-47F6-A905-15F734451D3B}" type="pres">
      <dgm:prSet presAssocID="{4F1344BB-8E46-48A4-BABD-46E176883D5C}" presName="imagNode" presStyleLbl="fgImgPlace1" presStyleIdx="3" presStyleCnt="4" custScaleX="162843" custScaleY="151208"/>
      <dgm:spPr>
        <a:blipFill rotWithShape="0">
          <a:blip xmlns:r="http://schemas.openxmlformats.org/officeDocument/2006/relationships" r:embed="rId4"/>
          <a:stretch>
            <a:fillRect/>
          </a:stretch>
        </a:blipFill>
      </dgm:spPr>
    </dgm:pt>
  </dgm:ptLst>
  <dgm:cxnLst>
    <dgm:cxn modelId="{DBC8801A-31D7-4297-BFA6-EBBD50A65CBA}" type="presOf" srcId="{ADEF85C4-9066-4CC6-97DD-61675B75FBAC}" destId="{C3BE5EFC-3748-4749-8887-11102A327902}" srcOrd="0" destOrd="0" presId="urn:microsoft.com/office/officeart/2005/8/layout/hList7#5"/>
    <dgm:cxn modelId="{63260A8F-218C-4548-8B14-4B4FB78E2500}" type="presOf" srcId="{4C03B1EA-F020-4A7F-B419-CE8BA008C9FC}" destId="{25B05E94-5D3B-4699-97C4-D13A4DE300C6}" srcOrd="0" destOrd="0" presId="urn:microsoft.com/office/officeart/2005/8/layout/hList7#5"/>
    <dgm:cxn modelId="{D885AA56-1C1B-4AF8-8CF0-F0562DD4DA7A}" type="presOf" srcId="{CDFACCA6-7B0D-48DC-9B2C-01E4C4C7F575}" destId="{A38CA015-AA07-4E3B-8379-8E6E5A22B3AD}" srcOrd="1" destOrd="0" presId="urn:microsoft.com/office/officeart/2005/8/layout/hList7#5"/>
    <dgm:cxn modelId="{5FCEB96E-BD93-410A-A39B-1C2C73093C3F}" type="presOf" srcId="{30028274-5DE3-4D4B-A75D-C5957872C629}" destId="{42B20B14-D8FD-40E1-94CB-638EA9303091}" srcOrd="1" destOrd="0" presId="urn:microsoft.com/office/officeart/2005/8/layout/hList7#5"/>
    <dgm:cxn modelId="{6EB0E50B-09A4-473B-B09A-7F6DF36DC074}" type="presOf" srcId="{10EA7304-6B9C-4FA6-8AFA-BA4AE6BD9A48}" destId="{A44F105F-E278-420C-9EDE-A763EF54F621}" srcOrd="1" destOrd="0" presId="urn:microsoft.com/office/officeart/2005/8/layout/hList7#5"/>
    <dgm:cxn modelId="{781EC86A-7095-4904-B6DF-5A9D8A47369A}" type="presOf" srcId="{10EA7304-6B9C-4FA6-8AFA-BA4AE6BD9A48}" destId="{01FC282A-7756-4239-9CDC-5B351BDDA3F5}" srcOrd="0" destOrd="0" presId="urn:microsoft.com/office/officeart/2005/8/layout/hList7#5"/>
    <dgm:cxn modelId="{EC6D1DB5-C5C4-40C9-B389-29ACAEE57948}" type="presOf" srcId="{4F1344BB-8E46-48A4-BABD-46E176883D5C}" destId="{A0E724BA-14F2-418D-8CC1-5F21470A5B35}" srcOrd="0" destOrd="0" presId="urn:microsoft.com/office/officeart/2005/8/layout/hList7#5"/>
    <dgm:cxn modelId="{4FBAD299-4271-4E27-86F4-7688737C97F1}" type="presOf" srcId="{30028274-5DE3-4D4B-A75D-C5957872C629}" destId="{FFD70432-1D50-463B-95D3-00A3981BD69E}" srcOrd="0" destOrd="0" presId="urn:microsoft.com/office/officeart/2005/8/layout/hList7#5"/>
    <dgm:cxn modelId="{0164537A-F20D-4748-A037-33193A91D223}" type="presOf" srcId="{D69DA3B8-FFC0-4E8D-8793-E431E9B8C4AE}" destId="{759E85E9-7A59-4646-B668-6407D0415E45}" srcOrd="0" destOrd="0" presId="urn:microsoft.com/office/officeart/2005/8/layout/hList7#5"/>
    <dgm:cxn modelId="{844B9617-17AB-48F2-AE77-62FA7131A415}" srcId="{D69DA3B8-FFC0-4E8D-8793-E431E9B8C4AE}" destId="{10EA7304-6B9C-4FA6-8AFA-BA4AE6BD9A48}" srcOrd="0" destOrd="0" parTransId="{24B33E04-8C80-4DA7-A693-CA76076487E8}" sibTransId="{ADEF85C4-9066-4CC6-97DD-61675B75FBAC}"/>
    <dgm:cxn modelId="{498F814D-B594-422D-B323-A77BC1C798CC}" srcId="{D69DA3B8-FFC0-4E8D-8793-E431E9B8C4AE}" destId="{4F1344BB-8E46-48A4-BABD-46E176883D5C}" srcOrd="3" destOrd="0" parTransId="{5A7C7C62-2C17-44A0-9615-3424797DFCBC}" sibTransId="{E88EA7DA-714E-497F-9DA6-7BB70063722B}"/>
    <dgm:cxn modelId="{A731C05B-9EB6-469B-AA8E-EFE89C742FE4}" srcId="{D69DA3B8-FFC0-4E8D-8793-E431E9B8C4AE}" destId="{30028274-5DE3-4D4B-A75D-C5957872C629}" srcOrd="1" destOrd="0" parTransId="{515ECD39-D69A-45A9-9E77-F011A9BDB5C1}" sibTransId="{FEC7371C-CB38-424D-896F-8DF107651602}"/>
    <dgm:cxn modelId="{3ED280FB-50CF-48D2-97D9-919DF6CBAB18}" type="presOf" srcId="{CDFACCA6-7B0D-48DC-9B2C-01E4C4C7F575}" destId="{B0DBA4A6-F4BF-466D-9C0D-CDDDF52522E2}" srcOrd="0" destOrd="0" presId="urn:microsoft.com/office/officeart/2005/8/layout/hList7#5"/>
    <dgm:cxn modelId="{CBF24098-9507-40EA-87E1-62B5F7EA2638}" srcId="{D69DA3B8-FFC0-4E8D-8793-E431E9B8C4AE}" destId="{CDFACCA6-7B0D-48DC-9B2C-01E4C4C7F575}" srcOrd="2" destOrd="0" parTransId="{18AF38ED-EF8C-4B96-A9F1-856F3A7B8F2A}" sibTransId="{4C03B1EA-F020-4A7F-B419-CE8BA008C9FC}"/>
    <dgm:cxn modelId="{B9DAFC68-0045-44AF-B29B-69358A013884}" type="presOf" srcId="{4F1344BB-8E46-48A4-BABD-46E176883D5C}" destId="{35583777-53CA-420E-8CF7-33C0316D184D}" srcOrd="1" destOrd="0" presId="urn:microsoft.com/office/officeart/2005/8/layout/hList7#5"/>
    <dgm:cxn modelId="{1E946FD4-142B-4EEF-A87D-5A1E528B0AB4}" type="presOf" srcId="{FEC7371C-CB38-424D-896F-8DF107651602}" destId="{4EE49C10-50E6-43F4-8E97-B1D2219F48EB}" srcOrd="0" destOrd="0" presId="urn:microsoft.com/office/officeart/2005/8/layout/hList7#5"/>
    <dgm:cxn modelId="{B8738668-BDF7-4701-A432-523B632419E2}" type="presParOf" srcId="{759E85E9-7A59-4646-B668-6407D0415E45}" destId="{7CAFA30B-A909-4A93-9C8B-3324C967F419}" srcOrd="0" destOrd="0" presId="urn:microsoft.com/office/officeart/2005/8/layout/hList7#5"/>
    <dgm:cxn modelId="{1ED29184-5708-4DC8-B7D8-5D848AAD35D7}" type="presParOf" srcId="{759E85E9-7A59-4646-B668-6407D0415E45}" destId="{A417A81B-DBD1-4BF5-A7E8-3D158A41EBAE}" srcOrd="1" destOrd="0" presId="urn:microsoft.com/office/officeart/2005/8/layout/hList7#5"/>
    <dgm:cxn modelId="{F7E3EFAD-927C-4EEF-BFA2-AF5BBE0A29CE}" type="presParOf" srcId="{A417A81B-DBD1-4BF5-A7E8-3D158A41EBAE}" destId="{695E8123-B9E7-4249-8465-97E7AB17D92F}" srcOrd="0" destOrd="0" presId="urn:microsoft.com/office/officeart/2005/8/layout/hList7#5"/>
    <dgm:cxn modelId="{71924651-42B2-44C0-9F72-6FA7A876F5DD}" type="presParOf" srcId="{695E8123-B9E7-4249-8465-97E7AB17D92F}" destId="{01FC282A-7756-4239-9CDC-5B351BDDA3F5}" srcOrd="0" destOrd="0" presId="urn:microsoft.com/office/officeart/2005/8/layout/hList7#5"/>
    <dgm:cxn modelId="{3810E83E-6A36-4CEA-BF20-626413F64B14}" type="presParOf" srcId="{695E8123-B9E7-4249-8465-97E7AB17D92F}" destId="{A44F105F-E278-420C-9EDE-A763EF54F621}" srcOrd="1" destOrd="0" presId="urn:microsoft.com/office/officeart/2005/8/layout/hList7#5"/>
    <dgm:cxn modelId="{0B3A58DA-811F-47D9-8023-D71F725E26F4}" type="presParOf" srcId="{695E8123-B9E7-4249-8465-97E7AB17D92F}" destId="{90572AA1-3CF8-47BB-B442-3137F9FA9F0E}" srcOrd="2" destOrd="0" presId="urn:microsoft.com/office/officeart/2005/8/layout/hList7#5"/>
    <dgm:cxn modelId="{40889E4F-2CF6-4901-8221-180022FA45F7}" type="presParOf" srcId="{695E8123-B9E7-4249-8465-97E7AB17D92F}" destId="{E5C022D4-C3E3-48AA-B35D-19631C9D680E}" srcOrd="3" destOrd="0" presId="urn:microsoft.com/office/officeart/2005/8/layout/hList7#5"/>
    <dgm:cxn modelId="{88EF16B1-E80B-4E3C-9A1C-A94D17D812D8}" type="presParOf" srcId="{A417A81B-DBD1-4BF5-A7E8-3D158A41EBAE}" destId="{C3BE5EFC-3748-4749-8887-11102A327902}" srcOrd="1" destOrd="0" presId="urn:microsoft.com/office/officeart/2005/8/layout/hList7#5"/>
    <dgm:cxn modelId="{2D6634FA-B7B4-497D-9164-8085CF5A12EC}" type="presParOf" srcId="{A417A81B-DBD1-4BF5-A7E8-3D158A41EBAE}" destId="{3BBE66B4-102F-4A64-B0B8-318F8EE43E49}" srcOrd="2" destOrd="0" presId="urn:microsoft.com/office/officeart/2005/8/layout/hList7#5"/>
    <dgm:cxn modelId="{81763331-1FBD-4B41-9FA2-9B81BDFF31B4}" type="presParOf" srcId="{3BBE66B4-102F-4A64-B0B8-318F8EE43E49}" destId="{FFD70432-1D50-463B-95D3-00A3981BD69E}" srcOrd="0" destOrd="0" presId="urn:microsoft.com/office/officeart/2005/8/layout/hList7#5"/>
    <dgm:cxn modelId="{07A5CA21-01BD-48A0-BADE-672A27AB4D3E}" type="presParOf" srcId="{3BBE66B4-102F-4A64-B0B8-318F8EE43E49}" destId="{42B20B14-D8FD-40E1-94CB-638EA9303091}" srcOrd="1" destOrd="0" presId="urn:microsoft.com/office/officeart/2005/8/layout/hList7#5"/>
    <dgm:cxn modelId="{318CEC39-DB9F-41B7-AC8B-1839535F292D}" type="presParOf" srcId="{3BBE66B4-102F-4A64-B0B8-318F8EE43E49}" destId="{CCEAEEEA-7801-4F22-AD3D-AC3F7063B969}" srcOrd="2" destOrd="0" presId="urn:microsoft.com/office/officeart/2005/8/layout/hList7#5"/>
    <dgm:cxn modelId="{51B20A1F-642D-423F-A822-C3D5A9D5275B}" type="presParOf" srcId="{3BBE66B4-102F-4A64-B0B8-318F8EE43E49}" destId="{BC76D51D-A7D3-463C-8AE1-3D8D0CD57830}" srcOrd="3" destOrd="0" presId="urn:microsoft.com/office/officeart/2005/8/layout/hList7#5"/>
    <dgm:cxn modelId="{B7A8FA0A-D28E-4365-A9B4-A5D65966C57E}" type="presParOf" srcId="{A417A81B-DBD1-4BF5-A7E8-3D158A41EBAE}" destId="{4EE49C10-50E6-43F4-8E97-B1D2219F48EB}" srcOrd="3" destOrd="0" presId="urn:microsoft.com/office/officeart/2005/8/layout/hList7#5"/>
    <dgm:cxn modelId="{6855AB0E-B067-40B8-9C0C-91F4BFE0997C}" type="presParOf" srcId="{A417A81B-DBD1-4BF5-A7E8-3D158A41EBAE}" destId="{3EB20B4D-3F94-4BF3-BD8B-D6B799F629DD}" srcOrd="4" destOrd="0" presId="urn:microsoft.com/office/officeart/2005/8/layout/hList7#5"/>
    <dgm:cxn modelId="{D601284B-E295-41E6-91FA-F7A790AB291B}" type="presParOf" srcId="{3EB20B4D-3F94-4BF3-BD8B-D6B799F629DD}" destId="{B0DBA4A6-F4BF-466D-9C0D-CDDDF52522E2}" srcOrd="0" destOrd="0" presId="urn:microsoft.com/office/officeart/2005/8/layout/hList7#5"/>
    <dgm:cxn modelId="{B89B0317-17DD-424C-A5A1-0E40AD7389A2}" type="presParOf" srcId="{3EB20B4D-3F94-4BF3-BD8B-D6B799F629DD}" destId="{A38CA015-AA07-4E3B-8379-8E6E5A22B3AD}" srcOrd="1" destOrd="0" presId="urn:microsoft.com/office/officeart/2005/8/layout/hList7#5"/>
    <dgm:cxn modelId="{2D3C5E43-25A6-46EB-A6DA-01FA85B575EA}" type="presParOf" srcId="{3EB20B4D-3F94-4BF3-BD8B-D6B799F629DD}" destId="{901A05DB-7B56-4323-9264-F5E036295D0A}" srcOrd="2" destOrd="0" presId="urn:microsoft.com/office/officeart/2005/8/layout/hList7#5"/>
    <dgm:cxn modelId="{702FE8F8-7F8C-461B-A58E-0308EBC8F4CC}" type="presParOf" srcId="{3EB20B4D-3F94-4BF3-BD8B-D6B799F629DD}" destId="{5A878BDD-9063-4AA8-8712-9D4B8A9E3C08}" srcOrd="3" destOrd="0" presId="urn:microsoft.com/office/officeart/2005/8/layout/hList7#5"/>
    <dgm:cxn modelId="{EE5C8CFC-0788-4FB4-97B3-97A0A7E02453}" type="presParOf" srcId="{A417A81B-DBD1-4BF5-A7E8-3D158A41EBAE}" destId="{25B05E94-5D3B-4699-97C4-D13A4DE300C6}" srcOrd="5" destOrd="0" presId="urn:microsoft.com/office/officeart/2005/8/layout/hList7#5"/>
    <dgm:cxn modelId="{87479718-E0E6-4A2D-9680-3E0B7C7561E9}" type="presParOf" srcId="{A417A81B-DBD1-4BF5-A7E8-3D158A41EBAE}" destId="{67F46104-8A0E-43F3-A1EF-5F5C65591033}" srcOrd="6" destOrd="0" presId="urn:microsoft.com/office/officeart/2005/8/layout/hList7#5"/>
    <dgm:cxn modelId="{38575900-0FB9-409D-8E6D-2AB78B81A0D1}" type="presParOf" srcId="{67F46104-8A0E-43F3-A1EF-5F5C65591033}" destId="{A0E724BA-14F2-418D-8CC1-5F21470A5B35}" srcOrd="0" destOrd="0" presId="urn:microsoft.com/office/officeart/2005/8/layout/hList7#5"/>
    <dgm:cxn modelId="{F8D3F877-6396-46B9-8165-B67C8635AC72}" type="presParOf" srcId="{67F46104-8A0E-43F3-A1EF-5F5C65591033}" destId="{35583777-53CA-420E-8CF7-33C0316D184D}" srcOrd="1" destOrd="0" presId="urn:microsoft.com/office/officeart/2005/8/layout/hList7#5"/>
    <dgm:cxn modelId="{A918EAA6-F175-45BE-8CB8-79532FDAEAC0}" type="presParOf" srcId="{67F46104-8A0E-43F3-A1EF-5F5C65591033}" destId="{2B9A23BD-7DB4-40D4-9113-DB7B70398D58}" srcOrd="2" destOrd="0" presId="urn:microsoft.com/office/officeart/2005/8/layout/hList7#5"/>
    <dgm:cxn modelId="{CB9EF859-4D9D-4636-9C33-B19D222CDDAF}" type="presParOf" srcId="{67F46104-8A0E-43F3-A1EF-5F5C65591033}" destId="{B5F45B63-AA1E-47F6-A905-15F734451D3B}" srcOrd="3" destOrd="0" presId="urn:microsoft.com/office/officeart/2005/8/layout/hList7#5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</a:t>
          </a:r>
          <a:r>
            <a:rPr lang="cs-CZ" sz="1100" kern="1200" dirty="0" smtClean="0"/>
            <a:t>Základní škola, Uherský Ostroh, okres Uherské Hradiště, příspěvková organizace</a:t>
          </a:r>
          <a:endParaRPr lang="cs-CZ" sz="1100" kern="1200" dirty="0"/>
        </a:p>
      </dsp:txBody>
      <dsp:txXfrm>
        <a:off x="1273857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</a:t>
          </a:r>
          <a:r>
            <a:rPr lang="cs-CZ" sz="2000" kern="1200" dirty="0" smtClean="0">
              <a:solidFill>
                <a:schemeClr val="tx1"/>
              </a:solidFill>
            </a:rPr>
            <a:t>Mgr. Jitka Zajíčková</a:t>
          </a:r>
          <a:endParaRPr lang="cs-CZ" sz="2000" kern="1200" dirty="0">
            <a:solidFill>
              <a:schemeClr val="tx1"/>
            </a:solidFill>
          </a:endParaRPr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chemeClr val="tx1"/>
              </a:solidFill>
            </a:rPr>
            <a:t>NÁZEV:</a:t>
          </a:r>
          <a:r>
            <a:rPr lang="cs-CZ" sz="2000" kern="1200" baseline="0" dirty="0" smtClean="0">
              <a:solidFill>
                <a:schemeClr val="tx1"/>
              </a:solidFill>
            </a:rPr>
            <a:t> VY_52_INOVACE_03_PRV_29</a:t>
          </a:r>
          <a:endParaRPr lang="cs-CZ" sz="2000" kern="1200" dirty="0">
            <a:solidFill>
              <a:schemeClr val="tx1"/>
            </a:solidFill>
          </a:endParaRPr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</a:t>
          </a:r>
          <a:r>
            <a:rPr lang="cs-CZ" sz="2000" kern="1200" dirty="0" smtClean="0">
              <a:solidFill>
                <a:schemeClr val="tx1"/>
              </a:solidFill>
            </a:rPr>
            <a:t>PRV – 2.B – Zelenina a její druhy</a:t>
          </a:r>
          <a:endParaRPr lang="cs-CZ" sz="2000" kern="1200" dirty="0">
            <a:solidFill>
              <a:schemeClr val="tx1"/>
            </a:solidFill>
          </a:endParaRPr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CZ.1.07/1.4.00/21.1616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A479C9E-54DD-4C89-B564-B77759C51017}">
      <dsp:nvSpPr>
        <dsp:cNvPr id="0" name=""/>
        <dsp:cNvSpPr/>
      </dsp:nvSpPr>
      <dsp:spPr>
        <a:xfrm rot="10800000">
          <a:off x="1543606" y="1330"/>
          <a:ext cx="5465805" cy="667523"/>
        </a:xfrm>
        <a:prstGeom prst="homePlate">
          <a:avLst/>
        </a:prstGeom>
        <a:blipFill rotWithShape="0">
          <a:blip xmlns:r="http://schemas.openxmlformats.org/officeDocument/2006/relationships" r:embed="rId1"/>
          <a:tile tx="0" ty="0" sx="100000" sy="100000" flip="none" algn="tl"/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4359" tIns="190500" rIns="355600" bIns="190500" numCol="1" spcCol="1270" anchor="ctr" anchorCtr="0">
          <a:noAutofit/>
        </a:bodyPr>
        <a:lstStyle/>
        <a:p>
          <a:pPr lvl="0" algn="ctr" defTabSz="2222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000" b="1" kern="1200" dirty="0" smtClean="0">
              <a:solidFill>
                <a:schemeClr val="bg1"/>
              </a:solidFill>
            </a:rPr>
            <a:t>LISTOVÁ</a:t>
          </a:r>
          <a:endParaRPr lang="cs-CZ" sz="5000" kern="1200" dirty="0">
            <a:solidFill>
              <a:schemeClr val="bg1"/>
            </a:solidFill>
          </a:endParaRPr>
        </a:p>
      </dsp:txBody>
      <dsp:txXfrm rot="10800000">
        <a:off x="1710487" y="1330"/>
        <a:ext cx="5298924" cy="667523"/>
      </dsp:txXfrm>
    </dsp:sp>
    <dsp:sp modelId="{9300D9FC-496C-49AC-82C0-4A709F306306}">
      <dsp:nvSpPr>
        <dsp:cNvPr id="0" name=""/>
        <dsp:cNvSpPr/>
      </dsp:nvSpPr>
      <dsp:spPr>
        <a:xfrm>
          <a:off x="1209844" y="1330"/>
          <a:ext cx="667523" cy="667523"/>
        </a:xfrm>
        <a:prstGeom prst="smileyFace">
          <a:avLst/>
        </a:prstGeom>
        <a:blipFill rotWithShape="0">
          <a:blip xmlns:r="http://schemas.openxmlformats.org/officeDocument/2006/relationships" r:embed="rId2"/>
          <a:tile tx="0" ty="0" sx="100000" sy="100000" flip="none" algn="tl"/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CFC2670-1BCF-4706-A011-62D4CC5131AB}">
      <dsp:nvSpPr>
        <dsp:cNvPr id="0" name=""/>
        <dsp:cNvSpPr/>
      </dsp:nvSpPr>
      <dsp:spPr>
        <a:xfrm rot="10800000">
          <a:off x="1543606" y="868115"/>
          <a:ext cx="5465805" cy="667523"/>
        </a:xfrm>
        <a:prstGeom prst="homePlate">
          <a:avLst/>
        </a:prstGeom>
        <a:blipFill rotWithShape="0">
          <a:blip xmlns:r="http://schemas.openxmlformats.org/officeDocument/2006/relationships" r:embed="rId1"/>
          <a:tile tx="0" ty="0" sx="100000" sy="100000" flip="none" algn="tl"/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4359" tIns="190500" rIns="355600" bIns="190500" numCol="1" spcCol="1270" anchor="ctr" anchorCtr="0">
          <a:noAutofit/>
        </a:bodyPr>
        <a:lstStyle/>
        <a:p>
          <a:pPr lvl="0" algn="ctr" defTabSz="2222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000" b="1" kern="1200" dirty="0" smtClean="0">
              <a:solidFill>
                <a:schemeClr val="bg1"/>
              </a:solidFill>
            </a:rPr>
            <a:t>KOŠŤÁLOVÁ</a:t>
          </a:r>
          <a:endParaRPr lang="cs-CZ" sz="5000" kern="1200" dirty="0">
            <a:solidFill>
              <a:schemeClr val="bg1"/>
            </a:solidFill>
          </a:endParaRPr>
        </a:p>
      </dsp:txBody>
      <dsp:txXfrm rot="10800000">
        <a:off x="1710487" y="868115"/>
        <a:ext cx="5298924" cy="667523"/>
      </dsp:txXfrm>
    </dsp:sp>
    <dsp:sp modelId="{31876016-4C33-412C-A198-E417271FE847}">
      <dsp:nvSpPr>
        <dsp:cNvPr id="0" name=""/>
        <dsp:cNvSpPr/>
      </dsp:nvSpPr>
      <dsp:spPr>
        <a:xfrm>
          <a:off x="1209844" y="868115"/>
          <a:ext cx="667523" cy="667523"/>
        </a:xfrm>
        <a:prstGeom prst="smileyFace">
          <a:avLst/>
        </a:prstGeom>
        <a:blipFill rotWithShape="0">
          <a:blip xmlns:r="http://schemas.openxmlformats.org/officeDocument/2006/relationships" r:embed="rId2"/>
          <a:tile tx="0" ty="0" sx="100000" sy="100000" flip="none" algn="tl"/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4B9945B-387E-4064-A98A-3B47C104BA71}">
      <dsp:nvSpPr>
        <dsp:cNvPr id="0" name=""/>
        <dsp:cNvSpPr/>
      </dsp:nvSpPr>
      <dsp:spPr>
        <a:xfrm rot="10800000">
          <a:off x="1543606" y="1734899"/>
          <a:ext cx="5465805" cy="667523"/>
        </a:xfrm>
        <a:prstGeom prst="homePlate">
          <a:avLst/>
        </a:prstGeom>
        <a:blipFill rotWithShape="0">
          <a:blip xmlns:r="http://schemas.openxmlformats.org/officeDocument/2006/relationships" r:embed="rId1"/>
          <a:tile tx="0" ty="0" sx="100000" sy="100000" flip="none" algn="tl"/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4359" tIns="190500" rIns="355600" bIns="190500" numCol="1" spcCol="1270" anchor="ctr" anchorCtr="0">
          <a:noAutofit/>
        </a:bodyPr>
        <a:lstStyle/>
        <a:p>
          <a:pPr lvl="0" algn="ctr" defTabSz="2222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000" b="1" kern="1200" dirty="0" smtClean="0">
              <a:solidFill>
                <a:schemeClr val="bg1"/>
              </a:solidFill>
            </a:rPr>
            <a:t>CIBULOVÁ</a:t>
          </a:r>
          <a:endParaRPr lang="cs-CZ" sz="5000" kern="1200" dirty="0">
            <a:solidFill>
              <a:schemeClr val="bg1"/>
            </a:solidFill>
          </a:endParaRPr>
        </a:p>
      </dsp:txBody>
      <dsp:txXfrm rot="10800000">
        <a:off x="1710487" y="1734899"/>
        <a:ext cx="5298924" cy="667523"/>
      </dsp:txXfrm>
    </dsp:sp>
    <dsp:sp modelId="{3B8B9948-3D93-45D6-AF7C-8936CD37D2D4}">
      <dsp:nvSpPr>
        <dsp:cNvPr id="0" name=""/>
        <dsp:cNvSpPr/>
      </dsp:nvSpPr>
      <dsp:spPr>
        <a:xfrm>
          <a:off x="1209844" y="1734899"/>
          <a:ext cx="667523" cy="667523"/>
        </a:xfrm>
        <a:prstGeom prst="smileyFace">
          <a:avLst/>
        </a:prstGeom>
        <a:blipFill rotWithShape="0">
          <a:blip xmlns:r="http://schemas.openxmlformats.org/officeDocument/2006/relationships" r:embed="rId2"/>
          <a:tile tx="0" ty="0" sx="100000" sy="100000" flip="none" algn="tl"/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43C8826-D886-4666-A6B8-7B0E0894B276}">
      <dsp:nvSpPr>
        <dsp:cNvPr id="0" name=""/>
        <dsp:cNvSpPr/>
      </dsp:nvSpPr>
      <dsp:spPr>
        <a:xfrm rot="10800000">
          <a:off x="1543606" y="2601684"/>
          <a:ext cx="5465805" cy="667523"/>
        </a:xfrm>
        <a:prstGeom prst="homePlate">
          <a:avLst/>
        </a:prstGeom>
        <a:blipFill rotWithShape="0">
          <a:blip xmlns:r="http://schemas.openxmlformats.org/officeDocument/2006/relationships" r:embed="rId1"/>
          <a:tile tx="0" ty="0" sx="100000" sy="100000" flip="none" algn="tl"/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4359" tIns="190500" rIns="355600" bIns="190500" numCol="1" spcCol="1270" anchor="ctr" anchorCtr="0">
          <a:noAutofit/>
        </a:bodyPr>
        <a:lstStyle/>
        <a:p>
          <a:pPr lvl="0" algn="ctr" defTabSz="2222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000" b="1" kern="1200" dirty="0" smtClean="0">
              <a:solidFill>
                <a:schemeClr val="bg1"/>
              </a:solidFill>
            </a:rPr>
            <a:t>PLODOVÁ</a:t>
          </a:r>
          <a:endParaRPr lang="cs-CZ" sz="5000" kern="1200" dirty="0">
            <a:solidFill>
              <a:schemeClr val="bg1"/>
            </a:solidFill>
          </a:endParaRPr>
        </a:p>
      </dsp:txBody>
      <dsp:txXfrm rot="10800000">
        <a:off x="1710487" y="2601684"/>
        <a:ext cx="5298924" cy="667523"/>
      </dsp:txXfrm>
    </dsp:sp>
    <dsp:sp modelId="{6E0F633E-B5BF-4AEC-83B3-0F1BA51BB41F}">
      <dsp:nvSpPr>
        <dsp:cNvPr id="0" name=""/>
        <dsp:cNvSpPr/>
      </dsp:nvSpPr>
      <dsp:spPr>
        <a:xfrm>
          <a:off x="1209844" y="2601684"/>
          <a:ext cx="667523" cy="667523"/>
        </a:xfrm>
        <a:prstGeom prst="smileyFace">
          <a:avLst/>
        </a:prstGeom>
        <a:blipFill rotWithShape="0">
          <a:blip xmlns:r="http://schemas.openxmlformats.org/officeDocument/2006/relationships" r:embed="rId2"/>
          <a:tile tx="0" ty="0" sx="100000" sy="100000" flip="none" algn="tl"/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EAA8A01-579A-4C2D-807B-99241FA64A06}">
      <dsp:nvSpPr>
        <dsp:cNvPr id="0" name=""/>
        <dsp:cNvSpPr/>
      </dsp:nvSpPr>
      <dsp:spPr>
        <a:xfrm rot="10800000">
          <a:off x="1543606" y="3468468"/>
          <a:ext cx="5465805" cy="667523"/>
        </a:xfrm>
        <a:prstGeom prst="homePlate">
          <a:avLst/>
        </a:prstGeom>
        <a:blipFill rotWithShape="0">
          <a:blip xmlns:r="http://schemas.openxmlformats.org/officeDocument/2006/relationships" r:embed="rId1"/>
          <a:tile tx="0" ty="0" sx="100000" sy="100000" flip="none" algn="tl"/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4359" tIns="190500" rIns="355600" bIns="190500" numCol="1" spcCol="1270" anchor="ctr" anchorCtr="0">
          <a:noAutofit/>
        </a:bodyPr>
        <a:lstStyle/>
        <a:p>
          <a:pPr lvl="0" algn="ctr" defTabSz="2222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000" b="1" kern="1200" dirty="0" smtClean="0">
              <a:solidFill>
                <a:schemeClr val="bg1"/>
              </a:solidFill>
            </a:rPr>
            <a:t>KOŘENOVÁ</a:t>
          </a:r>
          <a:endParaRPr lang="cs-CZ" sz="5000" kern="1200" dirty="0">
            <a:solidFill>
              <a:schemeClr val="bg1"/>
            </a:solidFill>
          </a:endParaRPr>
        </a:p>
      </dsp:txBody>
      <dsp:txXfrm rot="10800000">
        <a:off x="1710487" y="3468468"/>
        <a:ext cx="5298924" cy="667523"/>
      </dsp:txXfrm>
    </dsp:sp>
    <dsp:sp modelId="{6DBBE978-F9DB-4968-83E2-01A3350C771E}">
      <dsp:nvSpPr>
        <dsp:cNvPr id="0" name=""/>
        <dsp:cNvSpPr/>
      </dsp:nvSpPr>
      <dsp:spPr>
        <a:xfrm>
          <a:off x="1209844" y="3468468"/>
          <a:ext cx="667523" cy="667523"/>
        </a:xfrm>
        <a:prstGeom prst="smileyFace">
          <a:avLst/>
        </a:prstGeom>
        <a:blipFill rotWithShape="0">
          <a:blip xmlns:r="http://schemas.openxmlformats.org/officeDocument/2006/relationships" r:embed="rId2"/>
          <a:tile tx="0" ty="0" sx="100000" sy="100000" flip="none" algn="tl"/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1FC282A-7756-4239-9CDC-5B351BDDA3F5}">
      <dsp:nvSpPr>
        <dsp:cNvPr id="0" name=""/>
        <dsp:cNvSpPr/>
      </dsp:nvSpPr>
      <dsp:spPr>
        <a:xfrm>
          <a:off x="5593" y="219972"/>
          <a:ext cx="2997444" cy="3312368"/>
        </a:xfrm>
        <a:prstGeom prst="roundRect">
          <a:avLst>
            <a:gd name="adj" fmla="val 10000"/>
          </a:avLst>
        </a:prstGeom>
        <a:solidFill>
          <a:schemeClr val="accent4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6248" tIns="206248" rIns="206248" bIns="206248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900" kern="1200" dirty="0" smtClean="0"/>
        </a:p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000" b="1" kern="1200" dirty="0" smtClean="0">
              <a:solidFill>
                <a:srgbClr val="FF0000"/>
              </a:solidFill>
            </a:rPr>
            <a:t>SALÁT</a:t>
          </a:r>
          <a:endParaRPr lang="cs-CZ" sz="4000" b="1" kern="1200" dirty="0">
            <a:solidFill>
              <a:srgbClr val="FF0000"/>
            </a:solidFill>
          </a:endParaRPr>
        </a:p>
      </dsp:txBody>
      <dsp:txXfrm>
        <a:off x="5593" y="1544919"/>
        <a:ext cx="2997444" cy="1324947"/>
      </dsp:txXfrm>
    </dsp:sp>
    <dsp:sp modelId="{E5C022D4-C3E3-48AA-B35D-19631C9D680E}">
      <dsp:nvSpPr>
        <dsp:cNvPr id="0" name=""/>
        <dsp:cNvSpPr/>
      </dsp:nvSpPr>
      <dsp:spPr>
        <a:xfrm>
          <a:off x="298738" y="-219972"/>
          <a:ext cx="2411154" cy="2380391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FD70432-1D50-463B-95D3-00A3981BD69E}">
      <dsp:nvSpPr>
        <dsp:cNvPr id="0" name=""/>
        <dsp:cNvSpPr/>
      </dsp:nvSpPr>
      <dsp:spPr>
        <a:xfrm>
          <a:off x="3092961" y="206349"/>
          <a:ext cx="2997444" cy="3312368"/>
        </a:xfrm>
        <a:prstGeom prst="roundRect">
          <a:avLst>
            <a:gd name="adj" fmla="val 10000"/>
          </a:avLst>
        </a:prstGeom>
        <a:solidFill>
          <a:schemeClr val="accent4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6248" tIns="206248" rIns="206248" bIns="206248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900" kern="1200" dirty="0" smtClean="0"/>
        </a:p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000" b="1" kern="1200" dirty="0" smtClean="0">
              <a:solidFill>
                <a:srgbClr val="FF0000"/>
              </a:solidFill>
            </a:rPr>
            <a:t>ŠPENÁT</a:t>
          </a:r>
          <a:endParaRPr lang="cs-CZ" sz="4000" b="1" kern="1200" dirty="0">
            <a:solidFill>
              <a:srgbClr val="FF0000"/>
            </a:solidFill>
          </a:endParaRPr>
        </a:p>
      </dsp:txBody>
      <dsp:txXfrm>
        <a:off x="3092961" y="1531297"/>
        <a:ext cx="2997444" cy="1324947"/>
      </dsp:txXfrm>
    </dsp:sp>
    <dsp:sp modelId="{BC76D51D-A7D3-463C-8AE1-3D8D0CD57830}">
      <dsp:nvSpPr>
        <dsp:cNvPr id="0" name=""/>
        <dsp:cNvSpPr/>
      </dsp:nvSpPr>
      <dsp:spPr>
        <a:xfrm>
          <a:off x="3449651" y="-206349"/>
          <a:ext cx="2284064" cy="2325902"/>
        </a:xfrm>
        <a:prstGeom prst="ellipse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CAFA30B-A909-4A93-9C8B-3324C967F419}">
      <dsp:nvSpPr>
        <dsp:cNvPr id="0" name=""/>
        <dsp:cNvSpPr/>
      </dsp:nvSpPr>
      <dsp:spPr>
        <a:xfrm>
          <a:off x="239689" y="2595225"/>
          <a:ext cx="5608320" cy="496855"/>
        </a:xfrm>
        <a:prstGeom prst="leftRightArrow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1FC282A-7756-4239-9CDC-5B351BDDA3F5}">
      <dsp:nvSpPr>
        <dsp:cNvPr id="0" name=""/>
        <dsp:cNvSpPr/>
      </dsp:nvSpPr>
      <dsp:spPr>
        <a:xfrm>
          <a:off x="0" y="0"/>
          <a:ext cx="1589239" cy="3456384"/>
        </a:xfrm>
        <a:prstGeom prst="roundRect">
          <a:avLst>
            <a:gd name="adj" fmla="val 10000"/>
          </a:avLst>
        </a:prstGeom>
        <a:solidFill>
          <a:schemeClr val="accent4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6248" tIns="206248" rIns="206248" bIns="206248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900" kern="1200" dirty="0" smtClean="0"/>
        </a:p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>
              <a:solidFill>
                <a:srgbClr val="FF0000"/>
              </a:solidFill>
            </a:rPr>
            <a:t>ZELÍ</a:t>
          </a:r>
          <a:endParaRPr lang="cs-CZ" sz="2000" b="1" kern="1200" dirty="0">
            <a:solidFill>
              <a:srgbClr val="FF0000"/>
            </a:solidFill>
          </a:endParaRPr>
        </a:p>
      </dsp:txBody>
      <dsp:txXfrm>
        <a:off x="0" y="1382553"/>
        <a:ext cx="1589239" cy="1382553"/>
      </dsp:txXfrm>
    </dsp:sp>
    <dsp:sp modelId="{E5C022D4-C3E3-48AA-B35D-19631C9D680E}">
      <dsp:nvSpPr>
        <dsp:cNvPr id="0" name=""/>
        <dsp:cNvSpPr/>
      </dsp:nvSpPr>
      <dsp:spPr>
        <a:xfrm>
          <a:off x="60774" y="53572"/>
          <a:ext cx="1467689" cy="1458597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FD70432-1D50-463B-95D3-00A3981BD69E}">
      <dsp:nvSpPr>
        <dsp:cNvPr id="0" name=""/>
        <dsp:cNvSpPr/>
      </dsp:nvSpPr>
      <dsp:spPr>
        <a:xfrm>
          <a:off x="1636916" y="0"/>
          <a:ext cx="1589239" cy="3456384"/>
        </a:xfrm>
        <a:prstGeom prst="roundRect">
          <a:avLst>
            <a:gd name="adj" fmla="val 10000"/>
          </a:avLst>
        </a:prstGeom>
        <a:solidFill>
          <a:schemeClr val="accent4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6248" tIns="206248" rIns="206248" bIns="206248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900" kern="1200" dirty="0" smtClean="0"/>
        </a:p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>
              <a:solidFill>
                <a:srgbClr val="FF0000"/>
              </a:solidFill>
            </a:rPr>
            <a:t>KVĚTÁK</a:t>
          </a:r>
          <a:endParaRPr lang="cs-CZ" sz="2000" b="1" kern="1200" dirty="0">
            <a:solidFill>
              <a:srgbClr val="FF0000"/>
            </a:solidFill>
          </a:endParaRPr>
        </a:p>
      </dsp:txBody>
      <dsp:txXfrm>
        <a:off x="1636916" y="1382553"/>
        <a:ext cx="1589239" cy="1382553"/>
      </dsp:txXfrm>
    </dsp:sp>
    <dsp:sp modelId="{BC76D51D-A7D3-463C-8AE1-3D8D0CD57830}">
      <dsp:nvSpPr>
        <dsp:cNvPr id="0" name=""/>
        <dsp:cNvSpPr/>
      </dsp:nvSpPr>
      <dsp:spPr>
        <a:xfrm>
          <a:off x="1691429" y="53572"/>
          <a:ext cx="1480212" cy="1458597"/>
        </a:xfrm>
        <a:prstGeom prst="ellipse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8B0B293-03BA-4E2D-B016-87A6A3CD653F}">
      <dsp:nvSpPr>
        <dsp:cNvPr id="0" name=""/>
        <dsp:cNvSpPr/>
      </dsp:nvSpPr>
      <dsp:spPr>
        <a:xfrm>
          <a:off x="3273832" y="0"/>
          <a:ext cx="1589239" cy="3456384"/>
        </a:xfrm>
        <a:prstGeom prst="roundRect">
          <a:avLst>
            <a:gd name="adj" fmla="val 10000"/>
          </a:avLst>
        </a:prstGeom>
        <a:solidFill>
          <a:schemeClr val="accent4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b="1" kern="1200" dirty="0" smtClean="0">
            <a:solidFill>
              <a:srgbClr val="FF0000"/>
            </a:solidFill>
          </a:endParaRP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smtClean="0">
              <a:solidFill>
                <a:srgbClr val="FF0000"/>
              </a:solidFill>
            </a:rPr>
            <a:t>KEDLUBEN</a:t>
          </a:r>
          <a:endParaRPr lang="cs-CZ" sz="2000" b="1" kern="1200" dirty="0">
            <a:solidFill>
              <a:srgbClr val="FF0000"/>
            </a:solidFill>
          </a:endParaRPr>
        </a:p>
      </dsp:txBody>
      <dsp:txXfrm>
        <a:off x="3273832" y="1382553"/>
        <a:ext cx="1589239" cy="1382553"/>
      </dsp:txXfrm>
    </dsp:sp>
    <dsp:sp modelId="{10113F63-63D5-4CDA-BF9C-30315E3DCBC3}">
      <dsp:nvSpPr>
        <dsp:cNvPr id="0" name=""/>
        <dsp:cNvSpPr/>
      </dsp:nvSpPr>
      <dsp:spPr>
        <a:xfrm>
          <a:off x="3312370" y="53572"/>
          <a:ext cx="1512163" cy="1458597"/>
        </a:xfrm>
        <a:prstGeom prst="ellipse">
          <a:avLst/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DC6E863-090C-4D35-B479-FD652C69A78C}">
      <dsp:nvSpPr>
        <dsp:cNvPr id="0" name=""/>
        <dsp:cNvSpPr/>
      </dsp:nvSpPr>
      <dsp:spPr>
        <a:xfrm>
          <a:off x="4896540" y="0"/>
          <a:ext cx="1589239" cy="3456384"/>
        </a:xfrm>
        <a:prstGeom prst="roundRect">
          <a:avLst>
            <a:gd name="adj" fmla="val 10000"/>
          </a:avLst>
        </a:prstGeom>
        <a:solidFill>
          <a:schemeClr val="accent4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b="1" kern="1200" dirty="0" smtClean="0">
            <a:solidFill>
              <a:srgbClr val="FF0000"/>
            </a:solidFill>
          </a:endParaRP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b="1" kern="1200" dirty="0" smtClean="0">
            <a:solidFill>
              <a:srgbClr val="FF0000"/>
            </a:solidFill>
          </a:endParaRP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>
              <a:solidFill>
                <a:srgbClr val="FF0000"/>
              </a:solidFill>
            </a:rPr>
            <a:t>RŮŽIČKOVÁ KAPUSTA</a:t>
          </a:r>
          <a:endParaRPr lang="cs-CZ" sz="2000" b="1" kern="1200" dirty="0">
            <a:solidFill>
              <a:srgbClr val="FF0000"/>
            </a:solidFill>
          </a:endParaRPr>
        </a:p>
      </dsp:txBody>
      <dsp:txXfrm>
        <a:off x="4896540" y="1382553"/>
        <a:ext cx="1589239" cy="1382553"/>
      </dsp:txXfrm>
    </dsp:sp>
    <dsp:sp modelId="{CB8D80D8-8901-48ED-B788-02C67127F300}">
      <dsp:nvSpPr>
        <dsp:cNvPr id="0" name=""/>
        <dsp:cNvSpPr/>
      </dsp:nvSpPr>
      <dsp:spPr>
        <a:xfrm>
          <a:off x="4968553" y="53572"/>
          <a:ext cx="1473628" cy="1458597"/>
        </a:xfrm>
        <a:prstGeom prst="ellipse">
          <a:avLst/>
        </a:prstGeom>
        <a:blipFill rotWithShape="0">
          <a:blip xmlns:r="http://schemas.openxmlformats.org/officeDocument/2006/relationships" r:embed="rId4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BE1F7F9-63A5-4915-9360-0181C30B15F5}">
      <dsp:nvSpPr>
        <dsp:cNvPr id="0" name=""/>
        <dsp:cNvSpPr/>
      </dsp:nvSpPr>
      <dsp:spPr>
        <a:xfrm>
          <a:off x="6547664" y="0"/>
          <a:ext cx="1589239" cy="3456384"/>
        </a:xfrm>
        <a:prstGeom prst="roundRect">
          <a:avLst>
            <a:gd name="adj" fmla="val 10000"/>
          </a:avLst>
        </a:prstGeom>
        <a:solidFill>
          <a:schemeClr val="accent4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b="1" kern="1200" dirty="0" smtClean="0">
            <a:solidFill>
              <a:srgbClr val="FF0000"/>
            </a:solidFill>
          </a:endParaRP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>
              <a:solidFill>
                <a:srgbClr val="FF0000"/>
              </a:solidFill>
            </a:rPr>
            <a:t>BROKOLICE</a:t>
          </a:r>
          <a:endParaRPr lang="cs-CZ" sz="2000" b="1" kern="1200" dirty="0">
            <a:solidFill>
              <a:srgbClr val="FF0000"/>
            </a:solidFill>
          </a:endParaRPr>
        </a:p>
      </dsp:txBody>
      <dsp:txXfrm>
        <a:off x="6547664" y="1382553"/>
        <a:ext cx="1589239" cy="1382553"/>
      </dsp:txXfrm>
    </dsp:sp>
    <dsp:sp modelId="{408AD8CE-48A8-4BC2-AE1A-0F0995D97028}">
      <dsp:nvSpPr>
        <dsp:cNvPr id="0" name=""/>
        <dsp:cNvSpPr/>
      </dsp:nvSpPr>
      <dsp:spPr>
        <a:xfrm>
          <a:off x="6624737" y="53572"/>
          <a:ext cx="1435094" cy="1458597"/>
        </a:xfrm>
        <a:prstGeom prst="ellipse">
          <a:avLst/>
        </a:prstGeom>
        <a:blipFill rotWithShape="0">
          <a:blip xmlns:r="http://schemas.openxmlformats.org/officeDocument/2006/relationships" r:embed="rId5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CAFA30B-A909-4A93-9C8B-3324C967F419}">
      <dsp:nvSpPr>
        <dsp:cNvPr id="0" name=""/>
        <dsp:cNvSpPr/>
      </dsp:nvSpPr>
      <dsp:spPr>
        <a:xfrm>
          <a:off x="319936" y="2708061"/>
          <a:ext cx="7485951" cy="518457"/>
        </a:xfrm>
        <a:prstGeom prst="leftRightArrow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1FC282A-7756-4239-9CDC-5B351BDDA3F5}">
      <dsp:nvSpPr>
        <dsp:cNvPr id="0" name=""/>
        <dsp:cNvSpPr/>
      </dsp:nvSpPr>
      <dsp:spPr>
        <a:xfrm>
          <a:off x="8993" y="219972"/>
          <a:ext cx="2552999" cy="3312368"/>
        </a:xfrm>
        <a:prstGeom prst="roundRect">
          <a:avLst>
            <a:gd name="adj" fmla="val 10000"/>
          </a:avLst>
        </a:prstGeom>
        <a:solidFill>
          <a:schemeClr val="accent4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6248" tIns="206248" rIns="206248" bIns="206248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900" kern="1200" dirty="0" smtClean="0"/>
        </a:p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000" b="1" kern="1200" dirty="0" smtClean="0">
              <a:solidFill>
                <a:srgbClr val="FF0000"/>
              </a:solidFill>
            </a:rPr>
            <a:t>CIBULE</a:t>
          </a:r>
          <a:endParaRPr lang="cs-CZ" sz="4000" b="1" kern="1200" dirty="0">
            <a:solidFill>
              <a:srgbClr val="FF0000"/>
            </a:solidFill>
          </a:endParaRPr>
        </a:p>
      </dsp:txBody>
      <dsp:txXfrm>
        <a:off x="8993" y="1544919"/>
        <a:ext cx="2552999" cy="1324947"/>
      </dsp:txXfrm>
    </dsp:sp>
    <dsp:sp modelId="{E5C022D4-C3E3-48AA-B35D-19631C9D680E}">
      <dsp:nvSpPr>
        <dsp:cNvPr id="0" name=""/>
        <dsp:cNvSpPr/>
      </dsp:nvSpPr>
      <dsp:spPr>
        <a:xfrm>
          <a:off x="79916" y="-219972"/>
          <a:ext cx="2411154" cy="2380391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FD70432-1D50-463B-95D3-00A3981BD69E}">
      <dsp:nvSpPr>
        <dsp:cNvPr id="0" name=""/>
        <dsp:cNvSpPr/>
      </dsp:nvSpPr>
      <dsp:spPr>
        <a:xfrm>
          <a:off x="2664305" y="206349"/>
          <a:ext cx="2885237" cy="3312368"/>
        </a:xfrm>
        <a:prstGeom prst="roundRect">
          <a:avLst>
            <a:gd name="adj" fmla="val 10000"/>
          </a:avLst>
        </a:prstGeom>
        <a:solidFill>
          <a:schemeClr val="accent4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6248" tIns="206248" rIns="206248" bIns="206248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900" kern="1200" dirty="0" smtClean="0"/>
        </a:p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000" b="1" kern="1200" dirty="0" smtClean="0">
              <a:solidFill>
                <a:srgbClr val="FF0000"/>
              </a:solidFill>
            </a:rPr>
            <a:t>PÓREK</a:t>
          </a:r>
          <a:endParaRPr lang="cs-CZ" sz="4000" b="1" kern="1200" dirty="0">
            <a:solidFill>
              <a:srgbClr val="FF0000"/>
            </a:solidFill>
          </a:endParaRPr>
        </a:p>
      </dsp:txBody>
      <dsp:txXfrm>
        <a:off x="2664305" y="1531297"/>
        <a:ext cx="2885237" cy="1324947"/>
      </dsp:txXfrm>
    </dsp:sp>
    <dsp:sp modelId="{BC76D51D-A7D3-463C-8AE1-3D8D0CD57830}">
      <dsp:nvSpPr>
        <dsp:cNvPr id="0" name=""/>
        <dsp:cNvSpPr/>
      </dsp:nvSpPr>
      <dsp:spPr>
        <a:xfrm>
          <a:off x="2927238" y="-206349"/>
          <a:ext cx="2284064" cy="2325902"/>
        </a:xfrm>
        <a:prstGeom prst="ellipse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0DBA4A6-F4BF-466D-9C0D-CDDDF52522E2}">
      <dsp:nvSpPr>
        <dsp:cNvPr id="0" name=""/>
        <dsp:cNvSpPr/>
      </dsp:nvSpPr>
      <dsp:spPr>
        <a:xfrm>
          <a:off x="5576548" y="185853"/>
          <a:ext cx="2551361" cy="3312368"/>
        </a:xfrm>
        <a:prstGeom prst="roundRect">
          <a:avLst>
            <a:gd name="adj" fmla="val 10000"/>
          </a:avLst>
        </a:prstGeom>
        <a:solidFill>
          <a:schemeClr val="accent4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227584" rIns="227584" bIns="227584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3200" b="1" kern="1200" dirty="0" smtClean="0">
            <a:solidFill>
              <a:srgbClr val="FF0000"/>
            </a:solidFill>
          </a:endParaRPr>
        </a:p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000" b="1" kern="1200" dirty="0" smtClean="0">
              <a:solidFill>
                <a:srgbClr val="FF0000"/>
              </a:solidFill>
            </a:rPr>
            <a:t>ČESNEK</a:t>
          </a:r>
          <a:endParaRPr lang="cs-CZ" sz="4000" b="1" kern="1200" dirty="0">
            <a:solidFill>
              <a:srgbClr val="FF0000"/>
            </a:solidFill>
          </a:endParaRPr>
        </a:p>
      </dsp:txBody>
      <dsp:txXfrm>
        <a:off x="5576548" y="1510800"/>
        <a:ext cx="2551361" cy="1324947"/>
      </dsp:txXfrm>
    </dsp:sp>
    <dsp:sp modelId="{5A878BDD-9063-4AA8-8712-9D4B8A9E3C08}">
      <dsp:nvSpPr>
        <dsp:cNvPr id="0" name=""/>
        <dsp:cNvSpPr/>
      </dsp:nvSpPr>
      <dsp:spPr>
        <a:xfrm>
          <a:off x="5720157" y="-185853"/>
          <a:ext cx="2264144" cy="2243914"/>
        </a:xfrm>
        <a:prstGeom prst="ellipse">
          <a:avLst/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CAFA30B-A909-4A93-9C8B-3324C967F419}">
      <dsp:nvSpPr>
        <dsp:cNvPr id="0" name=""/>
        <dsp:cNvSpPr/>
      </dsp:nvSpPr>
      <dsp:spPr>
        <a:xfrm>
          <a:off x="319936" y="2595225"/>
          <a:ext cx="7485951" cy="496855"/>
        </a:xfrm>
        <a:prstGeom prst="leftRightArrow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1FC282A-7756-4239-9CDC-5B351BDDA3F5}">
      <dsp:nvSpPr>
        <dsp:cNvPr id="0" name=""/>
        <dsp:cNvSpPr/>
      </dsp:nvSpPr>
      <dsp:spPr>
        <a:xfrm>
          <a:off x="52470" y="219972"/>
          <a:ext cx="2825563" cy="3312368"/>
        </a:xfrm>
        <a:prstGeom prst="roundRect">
          <a:avLst>
            <a:gd name="adj" fmla="val 10000"/>
          </a:avLst>
        </a:prstGeom>
        <a:solidFill>
          <a:schemeClr val="accent4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6248" tIns="206248" rIns="206248" bIns="206248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900" kern="1200" dirty="0" smtClean="0"/>
        </a:p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000" b="1" kern="1200" dirty="0" smtClean="0">
              <a:solidFill>
                <a:srgbClr val="FF0000"/>
              </a:solidFill>
            </a:rPr>
            <a:t>RAJČE</a:t>
          </a:r>
          <a:endParaRPr lang="cs-CZ" sz="4000" b="1" kern="1200" dirty="0">
            <a:solidFill>
              <a:srgbClr val="FF0000"/>
            </a:solidFill>
          </a:endParaRPr>
        </a:p>
      </dsp:txBody>
      <dsp:txXfrm>
        <a:off x="52470" y="1544919"/>
        <a:ext cx="2825563" cy="1324947"/>
      </dsp:txXfrm>
    </dsp:sp>
    <dsp:sp modelId="{E5C022D4-C3E3-48AA-B35D-19631C9D680E}">
      <dsp:nvSpPr>
        <dsp:cNvPr id="0" name=""/>
        <dsp:cNvSpPr/>
      </dsp:nvSpPr>
      <dsp:spPr>
        <a:xfrm>
          <a:off x="259675" y="-219972"/>
          <a:ext cx="2411154" cy="2380391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FD70432-1D50-463B-95D3-00A3981BD69E}">
      <dsp:nvSpPr>
        <dsp:cNvPr id="0" name=""/>
        <dsp:cNvSpPr/>
      </dsp:nvSpPr>
      <dsp:spPr>
        <a:xfrm>
          <a:off x="2917761" y="206349"/>
          <a:ext cx="2626191" cy="3312368"/>
        </a:xfrm>
        <a:prstGeom prst="roundRect">
          <a:avLst>
            <a:gd name="adj" fmla="val 10000"/>
          </a:avLst>
        </a:prstGeom>
        <a:solidFill>
          <a:schemeClr val="accent4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6248" tIns="206248" rIns="206248" bIns="206248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900" kern="1200" dirty="0" smtClean="0"/>
        </a:p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000" b="1" kern="1200" dirty="0" smtClean="0">
              <a:solidFill>
                <a:srgbClr val="FF0000"/>
              </a:solidFill>
            </a:rPr>
            <a:t>PAPRIKA</a:t>
          </a:r>
          <a:endParaRPr lang="cs-CZ" sz="4000" b="1" kern="1200" dirty="0">
            <a:solidFill>
              <a:srgbClr val="FF0000"/>
            </a:solidFill>
          </a:endParaRPr>
        </a:p>
      </dsp:txBody>
      <dsp:txXfrm>
        <a:off x="2917761" y="1531297"/>
        <a:ext cx="2626191" cy="1324947"/>
      </dsp:txXfrm>
    </dsp:sp>
    <dsp:sp modelId="{BC76D51D-A7D3-463C-8AE1-3D8D0CD57830}">
      <dsp:nvSpPr>
        <dsp:cNvPr id="0" name=""/>
        <dsp:cNvSpPr/>
      </dsp:nvSpPr>
      <dsp:spPr>
        <a:xfrm>
          <a:off x="3114462" y="-134344"/>
          <a:ext cx="2284064" cy="2325902"/>
        </a:xfrm>
        <a:prstGeom prst="ellipse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0DBA4A6-F4BF-466D-9C0D-CDDDF52522E2}">
      <dsp:nvSpPr>
        <dsp:cNvPr id="0" name=""/>
        <dsp:cNvSpPr/>
      </dsp:nvSpPr>
      <dsp:spPr>
        <a:xfrm>
          <a:off x="5649855" y="144017"/>
          <a:ext cx="2482681" cy="3312368"/>
        </a:xfrm>
        <a:prstGeom prst="roundRect">
          <a:avLst>
            <a:gd name="adj" fmla="val 10000"/>
          </a:avLst>
        </a:prstGeom>
        <a:solidFill>
          <a:schemeClr val="accent4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227584" rIns="227584" bIns="227584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3200" b="1" kern="1200" dirty="0" smtClean="0">
            <a:solidFill>
              <a:srgbClr val="FF0000"/>
            </a:solidFill>
          </a:endParaRPr>
        </a:p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000" b="1" kern="1200" dirty="0" smtClean="0">
              <a:solidFill>
                <a:srgbClr val="FF0000"/>
              </a:solidFill>
            </a:rPr>
            <a:t>OKURKA</a:t>
          </a:r>
          <a:endParaRPr lang="cs-CZ" sz="4000" b="1" kern="1200" dirty="0">
            <a:solidFill>
              <a:srgbClr val="FF0000"/>
            </a:solidFill>
          </a:endParaRPr>
        </a:p>
      </dsp:txBody>
      <dsp:txXfrm>
        <a:off x="5649855" y="1468965"/>
        <a:ext cx="2482681" cy="1324947"/>
      </dsp:txXfrm>
    </dsp:sp>
    <dsp:sp modelId="{5A878BDD-9063-4AA8-8712-9D4B8A9E3C08}">
      <dsp:nvSpPr>
        <dsp:cNvPr id="0" name=""/>
        <dsp:cNvSpPr/>
      </dsp:nvSpPr>
      <dsp:spPr>
        <a:xfrm>
          <a:off x="5783028" y="-185853"/>
          <a:ext cx="2264144" cy="2243914"/>
        </a:xfrm>
        <a:prstGeom prst="ellipse">
          <a:avLst/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CAFA30B-A909-4A93-9C8B-3324C967F419}">
      <dsp:nvSpPr>
        <dsp:cNvPr id="0" name=""/>
        <dsp:cNvSpPr/>
      </dsp:nvSpPr>
      <dsp:spPr>
        <a:xfrm>
          <a:off x="369975" y="2595225"/>
          <a:ext cx="7457922" cy="496855"/>
        </a:xfrm>
        <a:prstGeom prst="leftRightArrow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1FC282A-7756-4239-9CDC-5B351BDDA3F5}">
      <dsp:nvSpPr>
        <dsp:cNvPr id="0" name=""/>
        <dsp:cNvSpPr/>
      </dsp:nvSpPr>
      <dsp:spPr>
        <a:xfrm>
          <a:off x="4464" y="94865"/>
          <a:ext cx="1986007" cy="3312368"/>
        </a:xfrm>
        <a:prstGeom prst="roundRect">
          <a:avLst>
            <a:gd name="adj" fmla="val 10000"/>
          </a:avLst>
        </a:prstGeom>
        <a:solidFill>
          <a:schemeClr val="accent4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6248" tIns="206248" rIns="206248" bIns="206248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900" kern="1200" dirty="0" smtClean="0"/>
        </a:p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b="1" kern="1200" dirty="0" smtClean="0">
              <a:solidFill>
                <a:srgbClr val="FF0000"/>
              </a:solidFill>
            </a:rPr>
            <a:t>MRKEV</a:t>
          </a:r>
          <a:endParaRPr lang="cs-CZ" sz="2500" b="1" kern="1200" dirty="0">
            <a:solidFill>
              <a:srgbClr val="FF0000"/>
            </a:solidFill>
          </a:endParaRPr>
        </a:p>
      </dsp:txBody>
      <dsp:txXfrm>
        <a:off x="4464" y="1419812"/>
        <a:ext cx="1986007" cy="1324947"/>
      </dsp:txXfrm>
    </dsp:sp>
    <dsp:sp modelId="{E5C022D4-C3E3-48AA-B35D-19631C9D680E}">
      <dsp:nvSpPr>
        <dsp:cNvPr id="0" name=""/>
        <dsp:cNvSpPr/>
      </dsp:nvSpPr>
      <dsp:spPr>
        <a:xfrm>
          <a:off x="72008" y="-94865"/>
          <a:ext cx="1850920" cy="1879962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FD70432-1D50-463B-95D3-00A3981BD69E}">
      <dsp:nvSpPr>
        <dsp:cNvPr id="0" name=""/>
        <dsp:cNvSpPr/>
      </dsp:nvSpPr>
      <dsp:spPr>
        <a:xfrm>
          <a:off x="2017046" y="72506"/>
          <a:ext cx="2136002" cy="3312368"/>
        </a:xfrm>
        <a:prstGeom prst="roundRect">
          <a:avLst>
            <a:gd name="adj" fmla="val 10000"/>
          </a:avLst>
        </a:prstGeom>
        <a:solidFill>
          <a:schemeClr val="accent4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6248" tIns="206248" rIns="206248" bIns="206248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900" kern="1200" dirty="0" smtClean="0"/>
        </a:p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b="1" kern="1200" dirty="0" smtClean="0">
              <a:solidFill>
                <a:srgbClr val="FF0000"/>
              </a:solidFill>
            </a:rPr>
            <a:t>PETRŽEL</a:t>
          </a:r>
          <a:endParaRPr lang="cs-CZ" sz="2500" b="1" kern="1200" dirty="0">
            <a:solidFill>
              <a:srgbClr val="FF0000"/>
            </a:solidFill>
          </a:endParaRPr>
        </a:p>
      </dsp:txBody>
      <dsp:txXfrm>
        <a:off x="2017046" y="1397454"/>
        <a:ext cx="2136002" cy="1324947"/>
      </dsp:txXfrm>
    </dsp:sp>
    <dsp:sp modelId="{BC76D51D-A7D3-463C-8AE1-3D8D0CD57830}">
      <dsp:nvSpPr>
        <dsp:cNvPr id="0" name=""/>
        <dsp:cNvSpPr/>
      </dsp:nvSpPr>
      <dsp:spPr>
        <a:xfrm>
          <a:off x="2088232" y="-5"/>
          <a:ext cx="2015082" cy="1790530"/>
        </a:xfrm>
        <a:prstGeom prst="ellipse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0DBA4A6-F4BF-466D-9C0D-CDDDF52522E2}">
      <dsp:nvSpPr>
        <dsp:cNvPr id="0" name=""/>
        <dsp:cNvSpPr/>
      </dsp:nvSpPr>
      <dsp:spPr>
        <a:xfrm>
          <a:off x="4223888" y="38318"/>
          <a:ext cx="2017817" cy="3312368"/>
        </a:xfrm>
        <a:prstGeom prst="roundRect">
          <a:avLst>
            <a:gd name="adj" fmla="val 10000"/>
          </a:avLst>
        </a:prstGeom>
        <a:solidFill>
          <a:schemeClr val="accent4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227584" rIns="227584" bIns="227584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3200" b="1" kern="1200" dirty="0" smtClean="0">
            <a:solidFill>
              <a:srgbClr val="FF0000"/>
            </a:solidFill>
          </a:endParaRPr>
        </a:p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b="1" kern="1200" dirty="0" smtClean="0">
              <a:solidFill>
                <a:srgbClr val="FF0000"/>
              </a:solidFill>
            </a:rPr>
            <a:t>CELER</a:t>
          </a:r>
          <a:endParaRPr lang="cs-CZ" sz="2500" b="1" kern="1200" dirty="0">
            <a:solidFill>
              <a:srgbClr val="FF0000"/>
            </a:solidFill>
          </a:endParaRPr>
        </a:p>
      </dsp:txBody>
      <dsp:txXfrm>
        <a:off x="4223888" y="1363265"/>
        <a:ext cx="2017817" cy="1324947"/>
      </dsp:txXfrm>
    </dsp:sp>
    <dsp:sp modelId="{5A878BDD-9063-4AA8-8712-9D4B8A9E3C08}">
      <dsp:nvSpPr>
        <dsp:cNvPr id="0" name=""/>
        <dsp:cNvSpPr/>
      </dsp:nvSpPr>
      <dsp:spPr>
        <a:xfrm>
          <a:off x="4248470" y="-80153"/>
          <a:ext cx="1936349" cy="1821116"/>
        </a:xfrm>
        <a:prstGeom prst="ellipse">
          <a:avLst/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0E724BA-14F2-418D-8CC1-5F21470A5B35}">
      <dsp:nvSpPr>
        <dsp:cNvPr id="0" name=""/>
        <dsp:cNvSpPr/>
      </dsp:nvSpPr>
      <dsp:spPr>
        <a:xfrm>
          <a:off x="6314397" y="41837"/>
          <a:ext cx="1890050" cy="3312368"/>
        </a:xfrm>
        <a:prstGeom prst="roundRect">
          <a:avLst>
            <a:gd name="adj" fmla="val 10000"/>
          </a:avLst>
        </a:prstGeom>
        <a:solidFill>
          <a:schemeClr val="accent4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0" tIns="177800" rIns="177800" bIns="17780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500" b="1" kern="1200" dirty="0" smtClean="0">
            <a:solidFill>
              <a:srgbClr val="FF0000"/>
            </a:solidFill>
          </a:endParaRPr>
        </a:p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b="1" kern="1200" dirty="0" smtClean="0">
              <a:solidFill>
                <a:srgbClr val="FF0000"/>
              </a:solidFill>
            </a:rPr>
            <a:t>ŘEDKVIČKA</a:t>
          </a:r>
          <a:endParaRPr lang="cs-CZ" sz="2500" b="1" kern="1200" dirty="0">
            <a:solidFill>
              <a:srgbClr val="FF0000"/>
            </a:solidFill>
          </a:endParaRPr>
        </a:p>
      </dsp:txBody>
      <dsp:txXfrm>
        <a:off x="6314397" y="1366784"/>
        <a:ext cx="1890050" cy="1324947"/>
      </dsp:txXfrm>
    </dsp:sp>
    <dsp:sp modelId="{B5F45B63-AA1E-47F6-A905-15F734451D3B}">
      <dsp:nvSpPr>
        <dsp:cNvPr id="0" name=""/>
        <dsp:cNvSpPr/>
      </dsp:nvSpPr>
      <dsp:spPr>
        <a:xfrm>
          <a:off x="6361327" y="-41837"/>
          <a:ext cx="1796188" cy="1667852"/>
        </a:xfrm>
        <a:prstGeom prst="ellipse">
          <a:avLst/>
        </a:prstGeom>
        <a:blipFill rotWithShape="0">
          <a:blip xmlns:r="http://schemas.openxmlformats.org/officeDocument/2006/relationships" r:embed="rId4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CAFA30B-A909-4A93-9C8B-3324C967F419}">
      <dsp:nvSpPr>
        <dsp:cNvPr id="0" name=""/>
        <dsp:cNvSpPr/>
      </dsp:nvSpPr>
      <dsp:spPr>
        <a:xfrm>
          <a:off x="322767" y="2595225"/>
          <a:ext cx="7552199" cy="496855"/>
        </a:xfrm>
        <a:prstGeom prst="leftRightArrow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3#1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7#1">
  <dgm:title val=""/>
  <dgm:desc val=""/>
  <dgm:catLst>
    <dgm:cat type="list" pri="12000"/>
    <dgm:cat type="process" pri="20000"/>
    <dgm:cat type="relationship" pri="14000"/>
    <dgm:cat type="convert" pri="8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List7#2">
  <dgm:title val=""/>
  <dgm:desc val=""/>
  <dgm:catLst>
    <dgm:cat type="list" pri="12000"/>
    <dgm:cat type="process" pri="20000"/>
    <dgm:cat type="relationship" pri="14000"/>
    <dgm:cat type="convert" pri="8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List7#3">
  <dgm:title val=""/>
  <dgm:desc val=""/>
  <dgm:catLst>
    <dgm:cat type="list" pri="12000"/>
    <dgm:cat type="process" pri="20000"/>
    <dgm:cat type="relationship" pri="14000"/>
    <dgm:cat type="convert" pri="8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List7#4">
  <dgm:title val=""/>
  <dgm:desc val=""/>
  <dgm:catLst>
    <dgm:cat type="list" pri="12000"/>
    <dgm:cat type="process" pri="20000"/>
    <dgm:cat type="relationship" pri="14000"/>
    <dgm:cat type="convert" pri="8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List7#5">
  <dgm:title val=""/>
  <dgm:desc val=""/>
  <dgm:catLst>
    <dgm:cat type="list" pri="12000"/>
    <dgm:cat type="process" pri="20000"/>
    <dgm:cat type="relationship" pri="14000"/>
    <dgm:cat type="convert" pri="8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419FA4A-4DD3-41D2-967C-DE46CD09ACEB}" type="datetimeFigureOut">
              <a:rPr lang="cs-CZ"/>
              <a:pPr>
                <a:defRPr/>
              </a:pPr>
              <a:t>15.11.2011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D510AA4-C1E1-4722-99BD-DB8F8B17620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3963636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717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C77A56A-D115-4EAD-A663-0B3AE7A81F14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F1A0D0D-F806-44EB-8EF2-13EC2294412D}" type="slidenum">
              <a:rPr lang="cs-CZ" smtClean="0"/>
              <a:pPr>
                <a:defRPr/>
              </a:pPr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14BAF21-7C52-4863-BC5E-4BEE3B38FDB6}" type="slidenum">
              <a:rPr lang="cs-CZ" smtClean="0"/>
              <a:pPr>
                <a:defRPr/>
              </a:pPr>
              <a:t>9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92AD47-AF27-4FE3-BD3A-2267BE8F9238}" type="datetimeFigureOut">
              <a:rPr lang="cs-CZ"/>
              <a:pPr>
                <a:defRPr/>
              </a:pPr>
              <a:t>15.11.2011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70CF1B-0A75-462F-B794-F9053948198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E8B44C-B449-4A01-B879-A488D8D22217}" type="datetimeFigureOut">
              <a:rPr lang="cs-CZ"/>
              <a:pPr>
                <a:defRPr/>
              </a:pPr>
              <a:t>15.11.2011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C6C228-CC55-4981-A42F-324D34DDD21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ECC684-D338-4989-A696-D1ACD84FEC18}" type="datetimeFigureOut">
              <a:rPr lang="cs-CZ"/>
              <a:pPr>
                <a:defRPr/>
              </a:pPr>
              <a:t>15.11.2011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0552BC-BD2A-4791-AAA4-1DB7665DEF4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D19524-251C-46B3-97AB-0F8EA8571563}" type="datetimeFigureOut">
              <a:rPr lang="cs-CZ"/>
              <a:pPr>
                <a:defRPr/>
              </a:pPr>
              <a:t>15.11.2011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775FC6-1D53-44FE-8BAF-E55C7F77047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21D287-5717-4D5A-9983-20453F8C34B1}" type="datetimeFigureOut">
              <a:rPr lang="cs-CZ"/>
              <a:pPr>
                <a:defRPr/>
              </a:pPr>
              <a:t>15.11.2011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D0DA8F-6156-4A10-BD1C-8AB682A4597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044A12-2962-4F5A-ACB3-5CC22E5C428F}" type="datetimeFigureOut">
              <a:rPr lang="cs-CZ"/>
              <a:pPr>
                <a:defRPr/>
              </a:pPr>
              <a:t>15.11.2011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E4A2B5-990B-4425-BBAC-167DFB80C45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E3D80F-E2E6-426A-B7B0-2075BE6031AB}" type="datetimeFigureOut">
              <a:rPr lang="cs-CZ"/>
              <a:pPr>
                <a:defRPr/>
              </a:pPr>
              <a:t>15.11.2011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2BF4DE-45A2-40EA-A7D3-9142883458E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EDB0EA-6B2F-4C01-9C37-C22D5AAC5198}" type="datetimeFigureOut">
              <a:rPr lang="cs-CZ"/>
              <a:pPr>
                <a:defRPr/>
              </a:pPr>
              <a:t>15.11.2011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501592-DB6E-47DA-82E0-7C284259EB3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29E71C-3643-4B9D-8090-672C322D4377}" type="datetimeFigureOut">
              <a:rPr lang="cs-CZ"/>
              <a:pPr>
                <a:defRPr/>
              </a:pPr>
              <a:t>15.11.2011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D0D342-FA2A-423F-8F86-899A6E74086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EB64C9-6DC1-4524-A1DE-38BE0C224E89}" type="datetimeFigureOut">
              <a:rPr lang="cs-CZ"/>
              <a:pPr>
                <a:defRPr/>
              </a:pPr>
              <a:t>15.11.2011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178262-BEF1-4EF0-A653-E8371741B85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AA6EB3-B143-4E88-9F3F-E9E8FE38ABF0}" type="datetimeFigureOut">
              <a:rPr lang="cs-CZ"/>
              <a:pPr>
                <a:defRPr/>
              </a:pPr>
              <a:t>15.11.2011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9B18CD-546D-49C4-A1A8-8FBC3D4D117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F06ACC9-95F9-4462-9DC8-A2DB41D6013A}" type="datetimeFigureOut">
              <a:rPr lang="cs-CZ"/>
              <a:pPr>
                <a:defRPr/>
              </a:pPr>
              <a:t>15.11.2011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0C11675-CD5B-4ECC-9FD0-68084448AF0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diagramData" Target="../diagrams/data1.xml"/><Relationship Id="rId7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2.jpeg"/><Relationship Id="rId7" Type="http://schemas.openxmlformats.org/officeDocument/2006/relationships/diagramColors" Target="../diagrams/colors3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/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051" name="Obrázek 4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979613" y="4743450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circl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z="4000" smtClean="0"/>
              <a:t>ANOTACE</a:t>
            </a:r>
          </a:p>
        </p:txBody>
      </p:sp>
      <p:sp>
        <p:nvSpPr>
          <p:cNvPr id="3075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z="3000" dirty="0" smtClean="0"/>
              <a:t>Prezentace je určena pro žáky 2. ročníku</a:t>
            </a:r>
            <a:r>
              <a:rPr lang="cs-CZ" sz="3000" dirty="0" smtClean="0"/>
              <a:t>.</a:t>
            </a:r>
            <a:endParaRPr lang="cs-CZ" sz="3000" dirty="0" smtClean="0"/>
          </a:p>
          <a:p>
            <a:pPr eaLnBrk="1" hangingPunct="1"/>
            <a:r>
              <a:rPr lang="cs-CZ" sz="3000" dirty="0" smtClean="0"/>
              <a:t>Žák </a:t>
            </a:r>
            <a:r>
              <a:rPr lang="cs-CZ" sz="3000" dirty="0" smtClean="0"/>
              <a:t>se pomocí prezentace seznámí s druhy zeleniny.</a:t>
            </a:r>
          </a:p>
          <a:p>
            <a:pPr eaLnBrk="1" hangingPunct="1"/>
            <a:r>
              <a:rPr lang="cs-CZ" sz="3000" dirty="0" smtClean="0"/>
              <a:t>Naučí se je poznávat.</a:t>
            </a:r>
          </a:p>
          <a:p>
            <a:pPr eaLnBrk="1" hangingPunct="1"/>
            <a:r>
              <a:rPr lang="cs-CZ" sz="3000" dirty="0" smtClean="0"/>
              <a:t>Děti aktivně spolupracovaly.</a:t>
            </a:r>
          </a:p>
          <a:p>
            <a:pPr eaLnBrk="1" hangingPunct="1"/>
            <a:r>
              <a:rPr lang="cs-CZ" sz="3000" dirty="0" smtClean="0"/>
              <a:t>Měly během prezentace dotazy, na které jsme si společně odpověděli.</a:t>
            </a:r>
          </a:p>
          <a:p>
            <a:pPr eaLnBrk="1" hangingPunct="1"/>
            <a:r>
              <a:rPr lang="cs-CZ" sz="3000" dirty="0" smtClean="0"/>
              <a:t>Výuka byla poutavá a naučná.</a:t>
            </a:r>
          </a:p>
          <a:p>
            <a:pPr eaLnBrk="1" hangingPunct="1"/>
            <a:endParaRPr lang="cs-CZ" sz="3000" dirty="0" smtClean="0">
              <a:solidFill>
                <a:srgbClr val="FF0000"/>
              </a:solidFill>
            </a:endParaRPr>
          </a:p>
          <a:p>
            <a:pPr eaLnBrk="1" hangingPunct="1"/>
            <a:endParaRPr lang="cs-CZ" sz="30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blipFill>
            <a:blip r:embed="rId2" cstate="print"/>
            <a:tile tx="0" ty="0" sx="100000" sy="100000" flip="none" algn="tl"/>
          </a:blipFill>
          <a:ln w="19050">
            <a:solidFill>
              <a:schemeClr val="lt1">
                <a:hueOff val="0"/>
                <a:satOff val="0"/>
                <a:lumOff val="0"/>
              </a:schemeClr>
            </a:solidFill>
          </a:ln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6000" b="1" dirty="0" smtClean="0"/>
              <a:t>ZELENINA A JEJÍ DRUHY</a:t>
            </a: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1988840"/>
          <a:ext cx="8219256" cy="41373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Zástupný symbol pro obsah 2"/>
          <p:cNvSpPr>
            <a:spLocks noGrp="1"/>
          </p:cNvSpPr>
          <p:nvPr>
            <p:ph idx="1"/>
          </p:nvPr>
        </p:nvSpPr>
        <p:spPr>
          <a:xfrm>
            <a:off x="323850" y="1484313"/>
            <a:ext cx="8229600" cy="4525962"/>
          </a:xfrm>
        </p:spPr>
        <p:txBody>
          <a:bodyPr/>
          <a:lstStyle/>
          <a:p>
            <a:pPr eaLnBrk="1" hangingPunct="1">
              <a:buFont typeface="Wingdings" pitchFamily="2" charset="2"/>
              <a:buChar char="Ø"/>
              <a:defRPr/>
            </a:pPr>
            <a:r>
              <a:rPr lang="cs-CZ" sz="3000" b="1" dirty="0" smtClean="0">
                <a:solidFill>
                  <a:srgbClr val="FF0000"/>
                </a:solidFill>
              </a:rPr>
              <a:t>Jíme u ní LISTY nebo STOPKY.</a:t>
            </a:r>
          </a:p>
          <a:p>
            <a:pPr marL="0" indent="0" eaLnBrk="1" hangingPunct="1">
              <a:buFont typeface="Arial" charset="0"/>
              <a:buNone/>
              <a:defRPr/>
            </a:pPr>
            <a:endParaRPr lang="cs-CZ" sz="3000" b="1" dirty="0">
              <a:solidFill>
                <a:srgbClr val="FF0000"/>
              </a:solidFill>
            </a:endParaRPr>
          </a:p>
          <a:p>
            <a:pPr marL="0" indent="0" eaLnBrk="1" hangingPunct="1">
              <a:buFont typeface="Arial" charset="0"/>
              <a:buNone/>
              <a:defRPr/>
            </a:pPr>
            <a:endParaRPr lang="cs-CZ" sz="3000" b="1" dirty="0" smtClean="0">
              <a:solidFill>
                <a:srgbClr val="FF0000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blipFill>
            <a:blip r:embed="rId3" cstate="print"/>
            <a:tile tx="0" ty="0" sx="100000" sy="100000" flip="none" algn="tl"/>
          </a:blipFill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7000" b="1" dirty="0" smtClean="0"/>
              <a:t>LISTOVÁ</a:t>
            </a:r>
          </a:p>
        </p:txBody>
      </p:sp>
      <p:graphicFrame>
        <p:nvGraphicFramePr>
          <p:cNvPr id="5" name="Diagram 4"/>
          <p:cNvGraphicFramePr/>
          <p:nvPr/>
        </p:nvGraphicFramePr>
        <p:xfrm>
          <a:off x="1524000" y="2996952"/>
          <a:ext cx="6096000" cy="33123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  <a:defRPr/>
            </a:pPr>
            <a:r>
              <a:rPr lang="cs-CZ" b="1" dirty="0" smtClean="0">
                <a:solidFill>
                  <a:srgbClr val="FF0000"/>
                </a:solidFill>
                <a:latin typeface="+mj-lt"/>
                <a:ea typeface="Arial Unicode MS" pitchFamily="34" charset="-128"/>
                <a:cs typeface="Arial Unicode MS" pitchFamily="34" charset="-128"/>
              </a:rPr>
              <a:t>Jíme u ní KOŠŤÁL (tlustá lodyha) v nadzemní části i LISTY.</a:t>
            </a:r>
          </a:p>
        </p:txBody>
      </p:sp>
      <p:sp>
        <p:nvSpPr>
          <p:cNvPr id="6147" name="Nadpis 1"/>
          <p:cNvSpPr>
            <a:spLocks noGrp="1"/>
          </p:cNvSpPr>
          <p:nvPr>
            <p:ph type="title"/>
          </p:nvPr>
        </p:nvSpPr>
        <p:spPr>
          <a:blipFill dpi="0" rotWithShape="1">
            <a:blip r:embed="rId2"/>
            <a:srcRect/>
            <a:tile tx="0" ty="0" sx="100000" sy="100000" flip="none" algn="tl"/>
          </a:blipFill>
        </p:spPr>
        <p:txBody>
          <a:bodyPr/>
          <a:lstStyle/>
          <a:p>
            <a:pPr eaLnBrk="1" hangingPunct="1"/>
            <a:r>
              <a:rPr lang="cs-CZ" sz="6000" b="1" smtClean="0"/>
              <a:t>KOŠŤÁLOVÁ</a:t>
            </a:r>
            <a:endParaRPr lang="cs-CZ" sz="6000" smtClean="0"/>
          </a:p>
        </p:txBody>
      </p:sp>
      <p:graphicFrame>
        <p:nvGraphicFramePr>
          <p:cNvPr id="4" name="Diagram 3"/>
          <p:cNvGraphicFramePr/>
          <p:nvPr/>
        </p:nvGraphicFramePr>
        <p:xfrm>
          <a:off x="467544" y="2996952"/>
          <a:ext cx="8136904" cy="34563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Zástupný symbol pro obsah 2"/>
          <p:cNvSpPr>
            <a:spLocks noGrp="1"/>
          </p:cNvSpPr>
          <p:nvPr>
            <p:ph idx="1"/>
          </p:nvPr>
        </p:nvSpPr>
        <p:spPr>
          <a:xfrm>
            <a:off x="395288" y="1557338"/>
            <a:ext cx="8229600" cy="4608512"/>
          </a:xfrm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b="1" smtClean="0">
                <a:solidFill>
                  <a:srgbClr val="FF0000"/>
                </a:solidFill>
                <a:ea typeface="Arial Unicode MS" pitchFamily="34" charset="-128"/>
                <a:cs typeface="Arial Unicode MS" pitchFamily="34" charset="-128"/>
              </a:rPr>
              <a:t>Jíme u ní část zvanou CIBULE.</a:t>
            </a:r>
          </a:p>
        </p:txBody>
      </p:sp>
      <p:sp>
        <p:nvSpPr>
          <p:cNvPr id="7171" name="Nadpis 1"/>
          <p:cNvSpPr>
            <a:spLocks noGrp="1"/>
          </p:cNvSpPr>
          <p:nvPr>
            <p:ph type="title"/>
          </p:nvPr>
        </p:nvSpPr>
        <p:spPr>
          <a:blipFill dpi="0" rotWithShape="1">
            <a:blip r:embed="rId2"/>
            <a:srcRect/>
            <a:tile tx="0" ty="0" sx="100000" sy="100000" flip="none" algn="tl"/>
          </a:blipFill>
        </p:spPr>
        <p:txBody>
          <a:bodyPr/>
          <a:lstStyle/>
          <a:p>
            <a:pPr eaLnBrk="1" hangingPunct="1"/>
            <a:r>
              <a:rPr lang="cs-CZ" sz="5800" b="1" smtClean="0"/>
              <a:t>CIBULOVÁ </a:t>
            </a:r>
            <a:endParaRPr lang="cs-CZ" sz="5800" smtClean="0"/>
          </a:p>
        </p:txBody>
      </p:sp>
      <p:graphicFrame>
        <p:nvGraphicFramePr>
          <p:cNvPr id="13" name="Diagram 12"/>
          <p:cNvGraphicFramePr/>
          <p:nvPr/>
        </p:nvGraphicFramePr>
        <p:xfrm>
          <a:off x="467544" y="2996952"/>
          <a:ext cx="8136904" cy="33123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Zástupný symbol pro obsah 2"/>
          <p:cNvSpPr>
            <a:spLocks noGrp="1"/>
          </p:cNvSpPr>
          <p:nvPr>
            <p:ph idx="1"/>
          </p:nvPr>
        </p:nvSpPr>
        <p:spPr>
          <a:xfrm>
            <a:off x="395288" y="1628775"/>
            <a:ext cx="8229600" cy="4525963"/>
          </a:xfrm>
        </p:spPr>
        <p:txBody>
          <a:bodyPr/>
          <a:lstStyle/>
          <a:p>
            <a:pPr eaLnBrk="1" hangingPunct="1">
              <a:buFont typeface="Wingdings" pitchFamily="2" charset="2"/>
              <a:buChar char="Ø"/>
            </a:pPr>
            <a:r>
              <a:rPr lang="cs-CZ" b="1" smtClean="0">
                <a:solidFill>
                  <a:srgbClr val="FF0000"/>
                </a:solidFill>
                <a:ea typeface="Arial Unicode MS" pitchFamily="34" charset="-128"/>
                <a:cs typeface="Arial Unicode MS" pitchFamily="34" charset="-128"/>
              </a:rPr>
              <a:t>Jíme u ní PLODY.</a:t>
            </a:r>
          </a:p>
          <a:p>
            <a:pPr eaLnBrk="1" hangingPunct="1">
              <a:buFont typeface="Wingdings" pitchFamily="2" charset="2"/>
              <a:buChar char="§"/>
            </a:pPr>
            <a:endParaRPr lang="cs-CZ" sz="4000" b="1" smtClean="0"/>
          </a:p>
          <a:p>
            <a:pPr eaLnBrk="1" hangingPunct="1">
              <a:buFont typeface="Wingdings" pitchFamily="2" charset="2"/>
              <a:buChar char="§"/>
            </a:pPr>
            <a:endParaRPr lang="cs-CZ" sz="1200" b="1" smtClean="0">
              <a:solidFill>
                <a:srgbClr val="FF0000"/>
              </a:solidFill>
            </a:endParaRPr>
          </a:p>
          <a:p>
            <a:pPr eaLnBrk="1" hangingPunct="1"/>
            <a:endParaRPr lang="cs-CZ" smtClean="0"/>
          </a:p>
        </p:txBody>
      </p:sp>
      <p:sp>
        <p:nvSpPr>
          <p:cNvPr id="8195" name="Nadpis 1"/>
          <p:cNvSpPr>
            <a:spLocks noGrp="1"/>
          </p:cNvSpPr>
          <p:nvPr>
            <p:ph type="title"/>
          </p:nvPr>
        </p:nvSpPr>
        <p:spPr>
          <a:blipFill dpi="0" rotWithShape="1">
            <a:blip r:embed="rId2"/>
            <a:srcRect/>
            <a:tile tx="0" ty="0" sx="100000" sy="100000" flip="none" algn="tl"/>
          </a:blipFill>
        </p:spPr>
        <p:txBody>
          <a:bodyPr/>
          <a:lstStyle/>
          <a:p>
            <a:pPr eaLnBrk="1" hangingPunct="1"/>
            <a:r>
              <a:rPr lang="cs-CZ" sz="4500" b="1" smtClean="0"/>
              <a:t>PLODOVÁ</a:t>
            </a:r>
            <a:endParaRPr lang="cs-CZ" sz="4500" smtClean="0"/>
          </a:p>
        </p:txBody>
      </p:sp>
      <p:graphicFrame>
        <p:nvGraphicFramePr>
          <p:cNvPr id="4" name="Diagram 3"/>
          <p:cNvGraphicFramePr/>
          <p:nvPr/>
        </p:nvGraphicFramePr>
        <p:xfrm>
          <a:off x="467544" y="2996952"/>
          <a:ext cx="8208912" cy="33123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b="1" smtClean="0">
                <a:solidFill>
                  <a:srgbClr val="FF0000"/>
                </a:solidFill>
                <a:ea typeface="Arial Unicode MS" pitchFamily="34" charset="-128"/>
                <a:cs typeface="Arial Unicode MS" pitchFamily="34" charset="-128"/>
              </a:rPr>
              <a:t>Jíme u ní KOŘEN.</a:t>
            </a:r>
          </a:p>
          <a:p>
            <a:endParaRPr lang="cs-CZ" smtClean="0"/>
          </a:p>
        </p:txBody>
      </p:sp>
      <p:sp>
        <p:nvSpPr>
          <p:cNvPr id="9219" name="Nadpis 1"/>
          <p:cNvSpPr>
            <a:spLocks noGrp="1"/>
          </p:cNvSpPr>
          <p:nvPr>
            <p:ph type="title"/>
          </p:nvPr>
        </p:nvSpPr>
        <p:spPr>
          <a:blipFill dpi="0" rotWithShape="1">
            <a:blip r:embed="rId2"/>
            <a:srcRect/>
            <a:tile tx="0" ty="0" sx="100000" sy="100000" flip="none" algn="tl"/>
          </a:blipFill>
        </p:spPr>
        <p:txBody>
          <a:bodyPr/>
          <a:lstStyle/>
          <a:p>
            <a:pPr eaLnBrk="1" hangingPunct="1"/>
            <a:r>
              <a:rPr lang="cs-CZ" sz="4500" b="1" smtClean="0"/>
              <a:t>KOŘENOVÁ</a:t>
            </a:r>
            <a:endParaRPr lang="cs-CZ" sz="4500" smtClean="0"/>
          </a:p>
        </p:txBody>
      </p:sp>
      <p:graphicFrame>
        <p:nvGraphicFramePr>
          <p:cNvPr id="5" name="Diagram 4"/>
          <p:cNvGraphicFramePr/>
          <p:nvPr/>
        </p:nvGraphicFramePr>
        <p:xfrm>
          <a:off x="467544" y="2996952"/>
          <a:ext cx="8208912" cy="33123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z="4000" smtClean="0"/>
              <a:t>CITACE</a:t>
            </a:r>
          </a:p>
        </p:txBody>
      </p:sp>
      <p:sp>
        <p:nvSpPr>
          <p:cNvPr id="9219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Arial" charset="0"/>
              <a:buNone/>
              <a:defRPr/>
            </a:pPr>
            <a:r>
              <a:rPr lang="cs-CZ" sz="1600" b="1" dirty="0" smtClean="0">
                <a:latin typeface="+mj-lt"/>
              </a:rPr>
              <a:t>Text: vlastní autorské dílo</a:t>
            </a:r>
          </a:p>
          <a:p>
            <a:pPr eaLnBrk="1" hangingPunct="1">
              <a:buFont typeface="Arial" charset="0"/>
              <a:buNone/>
              <a:defRPr/>
            </a:pPr>
            <a:r>
              <a:rPr lang="cs-CZ" sz="1600" b="1" dirty="0" smtClean="0">
                <a:latin typeface="+mj-lt"/>
              </a:rPr>
              <a:t>Ilustrace: použité zdroje</a:t>
            </a:r>
          </a:p>
          <a:p>
            <a:pPr eaLnBrk="1" hangingPunct="1">
              <a:buFont typeface="Arial" charset="0"/>
              <a:buNone/>
              <a:defRPr/>
            </a:pPr>
            <a:r>
              <a:rPr lang="cs-CZ" sz="1400" dirty="0" smtClean="0">
                <a:latin typeface="+mj-lt"/>
                <a:ea typeface="Arial Unicode MS" pitchFamily="34" charset="-128"/>
                <a:cs typeface="Arial Unicode MS" pitchFamily="34" charset="-128"/>
              </a:rPr>
              <a:t>RASBAK. [cit. 2011-10-17]. Dostupný pod licencí </a:t>
            </a:r>
            <a:r>
              <a:rPr lang="cs-CZ" sz="1400" dirty="0" err="1" smtClean="0">
                <a:latin typeface="+mj-lt"/>
                <a:ea typeface="Arial Unicode MS" pitchFamily="34" charset="-128"/>
                <a:cs typeface="Arial Unicode MS" pitchFamily="34" charset="-128"/>
              </a:rPr>
              <a:t>Creative</a:t>
            </a:r>
            <a:r>
              <a:rPr lang="cs-CZ" sz="1400" dirty="0" smtClean="0">
                <a:latin typeface="+mj-lt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cs-CZ" sz="1400" dirty="0" err="1" smtClean="0">
                <a:latin typeface="+mj-lt"/>
                <a:ea typeface="Arial Unicode MS" pitchFamily="34" charset="-128"/>
                <a:cs typeface="Arial Unicode MS" pitchFamily="34" charset="-128"/>
              </a:rPr>
              <a:t>Commons</a:t>
            </a:r>
            <a:r>
              <a:rPr lang="cs-CZ" sz="1400" dirty="0" smtClean="0">
                <a:latin typeface="+mj-lt"/>
                <a:ea typeface="Arial Unicode MS" pitchFamily="34" charset="-128"/>
                <a:cs typeface="Arial Unicode MS" pitchFamily="34" charset="-128"/>
              </a:rPr>
              <a:t> na WWW:http://commons.wikimedia.org/wiki/File:Kropsla_herfst_.</a:t>
            </a:r>
            <a:r>
              <a:rPr lang="cs-CZ" sz="1400" dirty="0" err="1" smtClean="0">
                <a:latin typeface="+mj-lt"/>
                <a:ea typeface="Arial Unicode MS" pitchFamily="34" charset="-128"/>
                <a:cs typeface="Arial Unicode MS" pitchFamily="34" charset="-128"/>
              </a:rPr>
              <a:t>jpg</a:t>
            </a:r>
            <a:r>
              <a:rPr lang="cs-CZ" sz="1400" dirty="0" smtClean="0">
                <a:latin typeface="+mj-lt"/>
                <a:ea typeface="Arial Unicode MS" pitchFamily="34" charset="-128"/>
                <a:cs typeface="Arial Unicode MS" pitchFamily="34" charset="-128"/>
              </a:rPr>
              <a:t> </a:t>
            </a:r>
          </a:p>
          <a:p>
            <a:pPr eaLnBrk="1" hangingPunct="1">
              <a:buNone/>
              <a:defRPr/>
            </a:pPr>
            <a:r>
              <a:rPr lang="cs-CZ" sz="1400" dirty="0" smtClean="0"/>
              <a:t>Quadell</a:t>
            </a:r>
            <a:r>
              <a:rPr lang="cs-CZ" sz="1400" dirty="0" smtClean="0">
                <a:ea typeface="Arial Unicode MS" pitchFamily="34" charset="-128"/>
                <a:cs typeface="Arial Unicode MS" pitchFamily="34" charset="-128"/>
              </a:rPr>
              <a:t>. </a:t>
            </a:r>
            <a:r>
              <a:rPr lang="cs-CZ" sz="1400" dirty="0">
                <a:ea typeface="Arial Unicode MS" pitchFamily="34" charset="-128"/>
                <a:cs typeface="Arial Unicode MS" pitchFamily="34" charset="-128"/>
              </a:rPr>
              <a:t>[cit. 2011-10-17].</a:t>
            </a:r>
            <a:r>
              <a:rPr lang="cs-CZ" sz="1400" dirty="0" smtClean="0">
                <a:ea typeface="Arial Unicode MS" pitchFamily="34" charset="-128"/>
                <a:cs typeface="Arial Unicode MS" pitchFamily="34" charset="-128"/>
              </a:rPr>
              <a:t> Dostupný pod licencí </a:t>
            </a:r>
            <a:r>
              <a:rPr lang="cs-CZ" sz="1400" dirty="0" err="1" smtClean="0">
                <a:ea typeface="Arial Unicode MS" pitchFamily="34" charset="-128"/>
                <a:cs typeface="Arial Unicode MS" pitchFamily="34" charset="-128"/>
              </a:rPr>
              <a:t>Creative</a:t>
            </a:r>
            <a:r>
              <a:rPr lang="cs-CZ" sz="1400" dirty="0" smtClean="0"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cs-CZ" sz="1400" dirty="0" err="1" smtClean="0">
                <a:ea typeface="Arial Unicode MS" pitchFamily="34" charset="-128"/>
                <a:cs typeface="Arial Unicode MS" pitchFamily="34" charset="-128"/>
              </a:rPr>
              <a:t>Commons</a:t>
            </a:r>
            <a:r>
              <a:rPr lang="cs-CZ" sz="1400" dirty="0" smtClean="0">
                <a:ea typeface="Arial Unicode MS" pitchFamily="34" charset="-128"/>
                <a:cs typeface="Arial Unicode MS" pitchFamily="34" charset="-128"/>
              </a:rPr>
              <a:t> na WWW:</a:t>
            </a:r>
            <a:r>
              <a:rPr lang="cs-CZ" sz="1400" dirty="0" smtClean="0">
                <a:latin typeface="+mj-lt"/>
              </a:rPr>
              <a:t>http://</a:t>
            </a:r>
            <a:r>
              <a:rPr lang="cs-CZ" sz="1400" dirty="0" err="1" smtClean="0">
                <a:latin typeface="+mj-lt"/>
              </a:rPr>
              <a:t>commons.wikimedia.org</a:t>
            </a:r>
            <a:r>
              <a:rPr lang="cs-CZ" sz="1400" dirty="0" smtClean="0">
                <a:latin typeface="+mj-lt"/>
              </a:rPr>
              <a:t>/</a:t>
            </a:r>
            <a:r>
              <a:rPr lang="cs-CZ" sz="1400" dirty="0" err="1" smtClean="0">
                <a:latin typeface="+mj-lt"/>
              </a:rPr>
              <a:t>wiki</a:t>
            </a:r>
            <a:r>
              <a:rPr lang="cs-CZ" sz="1400" dirty="0" smtClean="0">
                <a:latin typeface="+mj-lt"/>
              </a:rPr>
              <a:t>/</a:t>
            </a:r>
            <a:r>
              <a:rPr lang="cs-CZ" sz="1400" dirty="0" err="1" smtClean="0">
                <a:latin typeface="+mj-lt"/>
              </a:rPr>
              <a:t>File</a:t>
            </a:r>
            <a:r>
              <a:rPr lang="cs-CZ" sz="1400" dirty="0" smtClean="0">
                <a:latin typeface="+mj-lt"/>
              </a:rPr>
              <a:t>:</a:t>
            </a:r>
            <a:r>
              <a:rPr lang="cs-CZ" sz="1400" dirty="0" err="1" smtClean="0">
                <a:latin typeface="+mj-lt"/>
              </a:rPr>
              <a:t>Spinach</a:t>
            </a:r>
            <a:r>
              <a:rPr lang="cs-CZ" sz="1400" dirty="0" smtClean="0">
                <a:latin typeface="+mj-lt"/>
              </a:rPr>
              <a:t>_</a:t>
            </a:r>
            <a:r>
              <a:rPr lang="cs-CZ" sz="1400" dirty="0" err="1" smtClean="0">
                <a:latin typeface="+mj-lt"/>
              </a:rPr>
              <a:t>produce</a:t>
            </a:r>
            <a:r>
              <a:rPr lang="cs-CZ" sz="1400" dirty="0" smtClean="0">
                <a:latin typeface="+mj-lt"/>
              </a:rPr>
              <a:t>-1.jpg</a:t>
            </a:r>
          </a:p>
          <a:p>
            <a:pPr eaLnBrk="1" hangingPunct="1">
              <a:buNone/>
              <a:defRPr/>
            </a:pPr>
            <a:r>
              <a:rPr lang="cs-CZ" sz="1400" dirty="0" smtClean="0"/>
              <a:t>Balajijagadesh</a:t>
            </a:r>
            <a:r>
              <a:rPr lang="cs-CZ" sz="1400" dirty="0" smtClean="0">
                <a:ea typeface="Arial Unicode MS" pitchFamily="34" charset="-128"/>
                <a:cs typeface="Arial Unicode MS" pitchFamily="34" charset="-128"/>
              </a:rPr>
              <a:t>. </a:t>
            </a:r>
            <a:r>
              <a:rPr lang="cs-CZ" sz="1400" dirty="0">
                <a:ea typeface="Arial Unicode MS" pitchFamily="34" charset="-128"/>
                <a:cs typeface="Arial Unicode MS" pitchFamily="34" charset="-128"/>
              </a:rPr>
              <a:t>[cit. 2011-10-17].</a:t>
            </a:r>
            <a:r>
              <a:rPr lang="cs-CZ" sz="1400" dirty="0" smtClean="0">
                <a:ea typeface="Arial Unicode MS" pitchFamily="34" charset="-128"/>
                <a:cs typeface="Arial Unicode MS" pitchFamily="34" charset="-128"/>
              </a:rPr>
              <a:t> Dostupný pod licencí </a:t>
            </a:r>
            <a:r>
              <a:rPr lang="cs-CZ" sz="1400" dirty="0" err="1" smtClean="0">
                <a:ea typeface="Arial Unicode MS" pitchFamily="34" charset="-128"/>
                <a:cs typeface="Arial Unicode MS" pitchFamily="34" charset="-128"/>
              </a:rPr>
              <a:t>Creative</a:t>
            </a:r>
            <a:r>
              <a:rPr lang="cs-CZ" sz="1400" dirty="0" smtClean="0"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cs-CZ" sz="1400" dirty="0" err="1" smtClean="0">
                <a:ea typeface="Arial Unicode MS" pitchFamily="34" charset="-128"/>
                <a:cs typeface="Arial Unicode MS" pitchFamily="34" charset="-128"/>
              </a:rPr>
              <a:t>Commons</a:t>
            </a:r>
            <a:r>
              <a:rPr lang="cs-CZ" sz="1400" dirty="0" smtClean="0">
                <a:ea typeface="Arial Unicode MS" pitchFamily="34" charset="-128"/>
                <a:cs typeface="Arial Unicode MS" pitchFamily="34" charset="-128"/>
              </a:rPr>
              <a:t> na WWW:</a:t>
            </a:r>
            <a:r>
              <a:rPr lang="cs-CZ" sz="1400" dirty="0" smtClean="0"/>
              <a:t>http://</a:t>
            </a:r>
            <a:r>
              <a:rPr lang="cs-CZ" sz="1400" dirty="0" err="1" smtClean="0"/>
              <a:t>commons.wikimedia.org</a:t>
            </a:r>
            <a:r>
              <a:rPr lang="cs-CZ" sz="1400" dirty="0" smtClean="0"/>
              <a:t>/</a:t>
            </a:r>
            <a:r>
              <a:rPr lang="cs-CZ" sz="1400" dirty="0" err="1" smtClean="0"/>
              <a:t>wiki</a:t>
            </a:r>
            <a:r>
              <a:rPr lang="cs-CZ" sz="1400" dirty="0" smtClean="0"/>
              <a:t>/</a:t>
            </a:r>
            <a:r>
              <a:rPr lang="cs-CZ" sz="1400" dirty="0" err="1" smtClean="0"/>
              <a:t>File</a:t>
            </a:r>
            <a:r>
              <a:rPr lang="cs-CZ" sz="1400" dirty="0" smtClean="0"/>
              <a:t>:Cabbage1.jpg</a:t>
            </a:r>
          </a:p>
          <a:p>
            <a:pPr eaLnBrk="1" hangingPunct="1">
              <a:buNone/>
              <a:defRPr/>
            </a:pPr>
            <a:r>
              <a:rPr lang="cs-CZ" sz="1400" dirty="0" smtClean="0"/>
              <a:t>Qurqa</a:t>
            </a:r>
            <a:r>
              <a:rPr lang="cs-CZ" sz="1400" dirty="0" smtClean="0">
                <a:ea typeface="Arial Unicode MS" pitchFamily="34" charset="-128"/>
                <a:cs typeface="Arial Unicode MS" pitchFamily="34" charset="-128"/>
              </a:rPr>
              <a:t>. </a:t>
            </a:r>
            <a:r>
              <a:rPr lang="cs-CZ" sz="1400" dirty="0">
                <a:ea typeface="Arial Unicode MS" pitchFamily="34" charset="-128"/>
                <a:cs typeface="Arial Unicode MS" pitchFamily="34" charset="-128"/>
              </a:rPr>
              <a:t>[cit. 2011-10-17].</a:t>
            </a:r>
            <a:r>
              <a:rPr lang="cs-CZ" sz="1400" dirty="0" smtClean="0">
                <a:ea typeface="Arial Unicode MS" pitchFamily="34" charset="-128"/>
                <a:cs typeface="Arial Unicode MS" pitchFamily="34" charset="-128"/>
              </a:rPr>
              <a:t> Dostupný pod licencí </a:t>
            </a:r>
            <a:r>
              <a:rPr lang="cs-CZ" sz="1400" dirty="0" err="1" smtClean="0">
                <a:ea typeface="Arial Unicode MS" pitchFamily="34" charset="-128"/>
                <a:cs typeface="Arial Unicode MS" pitchFamily="34" charset="-128"/>
              </a:rPr>
              <a:t>Creative</a:t>
            </a:r>
            <a:r>
              <a:rPr lang="cs-CZ" sz="1400" dirty="0" smtClean="0"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cs-CZ" sz="1400" dirty="0" err="1" smtClean="0">
                <a:ea typeface="Arial Unicode MS" pitchFamily="34" charset="-128"/>
                <a:cs typeface="Arial Unicode MS" pitchFamily="34" charset="-128"/>
              </a:rPr>
              <a:t>Commons</a:t>
            </a:r>
            <a:r>
              <a:rPr lang="cs-CZ" sz="1400" dirty="0" smtClean="0">
                <a:ea typeface="Arial Unicode MS" pitchFamily="34" charset="-128"/>
                <a:cs typeface="Arial Unicode MS" pitchFamily="34" charset="-128"/>
              </a:rPr>
              <a:t> na WWW:</a:t>
            </a:r>
            <a:r>
              <a:rPr lang="cs-CZ" sz="1400" dirty="0" smtClean="0"/>
              <a:t>http://</a:t>
            </a:r>
            <a:r>
              <a:rPr lang="cs-CZ" sz="1400" dirty="0" err="1" smtClean="0"/>
              <a:t>commons.wikimedia.org</a:t>
            </a:r>
            <a:r>
              <a:rPr lang="cs-CZ" sz="1400" dirty="0" smtClean="0"/>
              <a:t>/</a:t>
            </a:r>
            <a:r>
              <a:rPr lang="cs-CZ" sz="1400" dirty="0" err="1" smtClean="0"/>
              <a:t>wiki</a:t>
            </a:r>
            <a:r>
              <a:rPr lang="cs-CZ" sz="1400" dirty="0" smtClean="0"/>
              <a:t>/</a:t>
            </a:r>
            <a:r>
              <a:rPr lang="cs-CZ" sz="1400" dirty="0" err="1" smtClean="0"/>
              <a:t>File</a:t>
            </a:r>
            <a:r>
              <a:rPr lang="cs-CZ" sz="1400" dirty="0" smtClean="0"/>
              <a:t>:</a:t>
            </a:r>
            <a:r>
              <a:rPr lang="cs-CZ" sz="1400" dirty="0" err="1" smtClean="0"/>
              <a:t>Cauliflower.jpg</a:t>
            </a:r>
            <a:endParaRPr lang="cs-CZ" sz="1400" dirty="0" smtClean="0"/>
          </a:p>
          <a:p>
            <a:pPr eaLnBrk="1" hangingPunct="1">
              <a:buNone/>
              <a:defRPr/>
            </a:pPr>
            <a:r>
              <a:rPr lang="cs-CZ" sz="1400" dirty="0" smtClean="0"/>
              <a:t>Szyx</a:t>
            </a:r>
            <a:r>
              <a:rPr lang="cs-CZ" sz="1400" dirty="0" smtClean="0">
                <a:ea typeface="Arial Unicode MS" pitchFamily="34" charset="-128"/>
                <a:cs typeface="Arial Unicode MS" pitchFamily="34" charset="-128"/>
              </a:rPr>
              <a:t>. </a:t>
            </a:r>
            <a:r>
              <a:rPr lang="cs-CZ" sz="1400" dirty="0">
                <a:ea typeface="Arial Unicode MS" pitchFamily="34" charset="-128"/>
                <a:cs typeface="Arial Unicode MS" pitchFamily="34" charset="-128"/>
              </a:rPr>
              <a:t>[cit. 2011-10-17].</a:t>
            </a:r>
            <a:r>
              <a:rPr lang="cs-CZ" sz="1400" dirty="0" smtClean="0">
                <a:ea typeface="Arial Unicode MS" pitchFamily="34" charset="-128"/>
                <a:cs typeface="Arial Unicode MS" pitchFamily="34" charset="-128"/>
              </a:rPr>
              <a:t> Dostupný pod licencí </a:t>
            </a:r>
            <a:r>
              <a:rPr lang="cs-CZ" sz="1400" dirty="0" err="1" smtClean="0">
                <a:ea typeface="Arial Unicode MS" pitchFamily="34" charset="-128"/>
                <a:cs typeface="Arial Unicode MS" pitchFamily="34" charset="-128"/>
              </a:rPr>
              <a:t>Creative</a:t>
            </a:r>
            <a:r>
              <a:rPr lang="cs-CZ" sz="1400" dirty="0" smtClean="0"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cs-CZ" sz="1400" dirty="0" err="1" smtClean="0">
                <a:ea typeface="Arial Unicode MS" pitchFamily="34" charset="-128"/>
                <a:cs typeface="Arial Unicode MS" pitchFamily="34" charset="-128"/>
              </a:rPr>
              <a:t>Commons</a:t>
            </a:r>
            <a:r>
              <a:rPr lang="cs-CZ" sz="1400" dirty="0" smtClean="0">
                <a:ea typeface="Arial Unicode MS" pitchFamily="34" charset="-128"/>
                <a:cs typeface="Arial Unicode MS" pitchFamily="34" charset="-128"/>
              </a:rPr>
              <a:t> na WWW:</a:t>
            </a:r>
            <a:r>
              <a:rPr lang="cs-CZ" sz="1400" dirty="0" smtClean="0"/>
              <a:t>http://</a:t>
            </a:r>
            <a:r>
              <a:rPr lang="cs-CZ" sz="1400" dirty="0" err="1" smtClean="0"/>
              <a:t>commons.wikimedia.org</a:t>
            </a:r>
            <a:r>
              <a:rPr lang="cs-CZ" sz="1400" dirty="0" smtClean="0"/>
              <a:t>/</a:t>
            </a:r>
            <a:r>
              <a:rPr lang="cs-CZ" sz="1400" dirty="0" err="1" smtClean="0"/>
              <a:t>wiki</a:t>
            </a:r>
            <a:r>
              <a:rPr lang="cs-CZ" sz="1400" dirty="0" smtClean="0"/>
              <a:t>/</a:t>
            </a:r>
            <a:r>
              <a:rPr lang="cs-CZ" sz="1400" dirty="0" err="1" smtClean="0"/>
              <a:t>File</a:t>
            </a:r>
            <a:r>
              <a:rPr lang="cs-CZ" sz="1400" dirty="0" smtClean="0"/>
              <a:t>:</a:t>
            </a:r>
            <a:r>
              <a:rPr lang="cs-CZ" sz="1400" dirty="0" err="1" smtClean="0"/>
              <a:t>Chou</a:t>
            </a:r>
            <a:r>
              <a:rPr lang="cs-CZ" sz="1400" dirty="0" smtClean="0"/>
              <a:t>_rave_2.jpg</a:t>
            </a:r>
          </a:p>
          <a:p>
            <a:pPr eaLnBrk="1" hangingPunct="1">
              <a:buNone/>
              <a:defRPr/>
            </a:pPr>
            <a:r>
              <a:rPr lang="cs-CZ" sz="1400" dirty="0" smtClean="0"/>
              <a:t>Eric </a:t>
            </a:r>
            <a:r>
              <a:rPr lang="cs-CZ" sz="1400" dirty="0" err="1" smtClean="0"/>
              <a:t>Hunt</a:t>
            </a:r>
            <a:r>
              <a:rPr lang="cs-CZ" sz="1400" dirty="0" smtClean="0">
                <a:ea typeface="Arial Unicode MS" pitchFamily="34" charset="-128"/>
                <a:cs typeface="Arial Unicode MS" pitchFamily="34" charset="-128"/>
              </a:rPr>
              <a:t>. </a:t>
            </a:r>
            <a:r>
              <a:rPr lang="cs-CZ" sz="1400" dirty="0">
                <a:ea typeface="Arial Unicode MS" pitchFamily="34" charset="-128"/>
                <a:cs typeface="Arial Unicode MS" pitchFamily="34" charset="-128"/>
              </a:rPr>
              <a:t>[cit. 2011-10-17].</a:t>
            </a:r>
            <a:r>
              <a:rPr lang="cs-CZ" sz="1400" dirty="0" smtClean="0">
                <a:ea typeface="Arial Unicode MS" pitchFamily="34" charset="-128"/>
                <a:cs typeface="Arial Unicode MS" pitchFamily="34" charset="-128"/>
              </a:rPr>
              <a:t> Dostupný pod licencí </a:t>
            </a:r>
            <a:r>
              <a:rPr lang="cs-CZ" sz="1400" dirty="0" err="1" smtClean="0">
                <a:ea typeface="Arial Unicode MS" pitchFamily="34" charset="-128"/>
                <a:cs typeface="Arial Unicode MS" pitchFamily="34" charset="-128"/>
              </a:rPr>
              <a:t>Creative</a:t>
            </a:r>
            <a:r>
              <a:rPr lang="cs-CZ" sz="1400" dirty="0" smtClean="0"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cs-CZ" sz="1400" dirty="0" err="1" smtClean="0">
                <a:ea typeface="Arial Unicode MS" pitchFamily="34" charset="-128"/>
                <a:cs typeface="Arial Unicode MS" pitchFamily="34" charset="-128"/>
              </a:rPr>
              <a:t>Commons</a:t>
            </a:r>
            <a:r>
              <a:rPr lang="cs-CZ" sz="1400" dirty="0" smtClean="0">
                <a:ea typeface="Arial Unicode MS" pitchFamily="34" charset="-128"/>
                <a:cs typeface="Arial Unicode MS" pitchFamily="34" charset="-128"/>
              </a:rPr>
              <a:t> na WWW:</a:t>
            </a:r>
            <a:r>
              <a:rPr lang="cs-CZ" sz="1400" dirty="0" smtClean="0"/>
              <a:t>http://</a:t>
            </a:r>
            <a:r>
              <a:rPr lang="cs-CZ" sz="1400" dirty="0" err="1" smtClean="0"/>
              <a:t>commons.wikimedia.org</a:t>
            </a:r>
            <a:r>
              <a:rPr lang="cs-CZ" sz="1400" dirty="0" smtClean="0"/>
              <a:t>/</a:t>
            </a:r>
            <a:r>
              <a:rPr lang="cs-CZ" sz="1400" dirty="0" err="1" smtClean="0"/>
              <a:t>wiki</a:t>
            </a:r>
            <a:r>
              <a:rPr lang="cs-CZ" sz="1400" dirty="0" smtClean="0"/>
              <a:t>/</a:t>
            </a:r>
            <a:r>
              <a:rPr lang="cs-CZ" sz="1400" dirty="0" err="1" smtClean="0"/>
              <a:t>File</a:t>
            </a:r>
            <a:r>
              <a:rPr lang="cs-CZ" sz="1400" dirty="0" smtClean="0"/>
              <a:t>:</a:t>
            </a:r>
            <a:r>
              <a:rPr lang="cs-CZ" sz="1400" dirty="0" err="1" smtClean="0"/>
              <a:t>Brussels</a:t>
            </a:r>
            <a:r>
              <a:rPr lang="cs-CZ" sz="1400" dirty="0" smtClean="0"/>
              <a:t>_</a:t>
            </a:r>
            <a:r>
              <a:rPr lang="cs-CZ" sz="1400" dirty="0" err="1" smtClean="0"/>
              <a:t>sprout</a:t>
            </a:r>
            <a:r>
              <a:rPr lang="cs-CZ" sz="1400" dirty="0" smtClean="0"/>
              <a:t>_</a:t>
            </a:r>
            <a:r>
              <a:rPr lang="cs-CZ" sz="1400" dirty="0" err="1" smtClean="0"/>
              <a:t>closeup.jpg</a:t>
            </a:r>
            <a:endParaRPr lang="cs-CZ" sz="1400" dirty="0" smtClean="0"/>
          </a:p>
          <a:p>
            <a:pPr eaLnBrk="1" hangingPunct="1">
              <a:buNone/>
              <a:defRPr/>
            </a:pPr>
            <a:r>
              <a:rPr lang="cs-CZ" sz="1400" dirty="0" smtClean="0"/>
              <a:t>OsvaldoGago</a:t>
            </a:r>
            <a:r>
              <a:rPr lang="cs-CZ" sz="1400" dirty="0" smtClean="0">
                <a:ea typeface="Arial Unicode MS" pitchFamily="34" charset="-128"/>
                <a:cs typeface="Arial Unicode MS" pitchFamily="34" charset="-128"/>
              </a:rPr>
              <a:t>. </a:t>
            </a:r>
            <a:r>
              <a:rPr lang="cs-CZ" sz="1400" dirty="0">
                <a:ea typeface="Arial Unicode MS" pitchFamily="34" charset="-128"/>
                <a:cs typeface="Arial Unicode MS" pitchFamily="34" charset="-128"/>
              </a:rPr>
              <a:t>[cit. 2011-10-17].</a:t>
            </a:r>
            <a:r>
              <a:rPr lang="cs-CZ" sz="1400" dirty="0" smtClean="0">
                <a:ea typeface="Arial Unicode MS" pitchFamily="34" charset="-128"/>
                <a:cs typeface="Arial Unicode MS" pitchFamily="34" charset="-128"/>
              </a:rPr>
              <a:t> Dostupný pod licencí </a:t>
            </a:r>
            <a:r>
              <a:rPr lang="cs-CZ" sz="1400" dirty="0" err="1" smtClean="0">
                <a:ea typeface="Arial Unicode MS" pitchFamily="34" charset="-128"/>
                <a:cs typeface="Arial Unicode MS" pitchFamily="34" charset="-128"/>
              </a:rPr>
              <a:t>Creative</a:t>
            </a:r>
            <a:r>
              <a:rPr lang="cs-CZ" sz="1400" dirty="0" smtClean="0"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cs-CZ" sz="1400" dirty="0" err="1" smtClean="0">
                <a:ea typeface="Arial Unicode MS" pitchFamily="34" charset="-128"/>
                <a:cs typeface="Arial Unicode MS" pitchFamily="34" charset="-128"/>
              </a:rPr>
              <a:t>Commons</a:t>
            </a:r>
            <a:r>
              <a:rPr lang="cs-CZ" sz="1400" dirty="0" smtClean="0">
                <a:ea typeface="Arial Unicode MS" pitchFamily="34" charset="-128"/>
                <a:cs typeface="Arial Unicode MS" pitchFamily="34" charset="-128"/>
              </a:rPr>
              <a:t> na </a:t>
            </a:r>
          </a:p>
          <a:p>
            <a:pPr eaLnBrk="1" hangingPunct="1">
              <a:buFont typeface="Arial" charset="0"/>
              <a:buNone/>
              <a:defRPr/>
            </a:pPr>
            <a:r>
              <a:rPr lang="cs-CZ" sz="1400" dirty="0" smtClean="0">
                <a:ea typeface="Arial Unicode MS" pitchFamily="34" charset="-128"/>
                <a:cs typeface="Arial Unicode MS" pitchFamily="34" charset="-128"/>
              </a:rPr>
              <a:t>	WWW:</a:t>
            </a:r>
            <a:r>
              <a:rPr lang="cs-CZ" sz="1400" dirty="0" smtClean="0"/>
              <a:t> http://commons.wikimedia.org/wiki/File:Onion_2.JPG</a:t>
            </a:r>
          </a:p>
          <a:p>
            <a:pPr eaLnBrk="1" hangingPunct="1">
              <a:buNone/>
              <a:defRPr/>
            </a:pPr>
            <a:r>
              <a:rPr lang="cs-CZ" sz="1400" dirty="0" smtClean="0"/>
              <a:t>Eurleif</a:t>
            </a:r>
            <a:r>
              <a:rPr lang="cs-CZ" sz="1400" dirty="0" smtClean="0">
                <a:ea typeface="Arial Unicode MS" pitchFamily="34" charset="-128"/>
                <a:cs typeface="Arial Unicode MS" pitchFamily="34" charset="-128"/>
              </a:rPr>
              <a:t>. </a:t>
            </a:r>
            <a:r>
              <a:rPr lang="cs-CZ" sz="1400" dirty="0">
                <a:ea typeface="Arial Unicode MS" pitchFamily="34" charset="-128"/>
                <a:cs typeface="Arial Unicode MS" pitchFamily="34" charset="-128"/>
              </a:rPr>
              <a:t>[cit. 2011-10-17].</a:t>
            </a:r>
            <a:r>
              <a:rPr lang="cs-CZ" sz="1400" dirty="0" smtClean="0">
                <a:ea typeface="Arial Unicode MS" pitchFamily="34" charset="-128"/>
                <a:cs typeface="Arial Unicode MS" pitchFamily="34" charset="-128"/>
              </a:rPr>
              <a:t> Dostupný pod licencí </a:t>
            </a:r>
            <a:r>
              <a:rPr lang="cs-CZ" sz="1400" dirty="0" err="1" smtClean="0">
                <a:ea typeface="Arial Unicode MS" pitchFamily="34" charset="-128"/>
                <a:cs typeface="Arial Unicode MS" pitchFamily="34" charset="-128"/>
              </a:rPr>
              <a:t>Creative</a:t>
            </a:r>
            <a:r>
              <a:rPr lang="cs-CZ" sz="1400" dirty="0" smtClean="0"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cs-CZ" sz="1400" dirty="0" err="1" smtClean="0">
                <a:ea typeface="Arial Unicode MS" pitchFamily="34" charset="-128"/>
                <a:cs typeface="Arial Unicode MS" pitchFamily="34" charset="-128"/>
              </a:rPr>
              <a:t>Commons</a:t>
            </a:r>
            <a:r>
              <a:rPr lang="cs-CZ" sz="1400" dirty="0" smtClean="0">
                <a:ea typeface="Arial Unicode MS" pitchFamily="34" charset="-128"/>
                <a:cs typeface="Arial Unicode MS" pitchFamily="34" charset="-128"/>
              </a:rPr>
              <a:t> na </a:t>
            </a:r>
          </a:p>
          <a:p>
            <a:pPr eaLnBrk="1" hangingPunct="1">
              <a:buFont typeface="Arial" charset="0"/>
              <a:buNone/>
              <a:defRPr/>
            </a:pPr>
            <a:r>
              <a:rPr lang="cs-CZ" sz="1400" dirty="0" smtClean="0">
                <a:ea typeface="Arial Unicode MS" pitchFamily="34" charset="-128"/>
                <a:cs typeface="Arial Unicode MS" pitchFamily="34" charset="-128"/>
              </a:rPr>
              <a:t>	WWW:</a:t>
            </a:r>
            <a:r>
              <a:rPr lang="cs-CZ" sz="1400" dirty="0" smtClean="0"/>
              <a:t> http://commons.wikimedia.org/wiki/File:Wild_Leeks_Bulb.jpeg</a:t>
            </a:r>
          </a:p>
          <a:p>
            <a:pPr eaLnBrk="1" hangingPunct="1">
              <a:buFont typeface="Arial" charset="0"/>
              <a:buNone/>
              <a:defRPr/>
            </a:pPr>
            <a:endParaRPr lang="cs-CZ" sz="1400" dirty="0" smtClean="0"/>
          </a:p>
          <a:p>
            <a:pPr eaLnBrk="1" hangingPunct="1">
              <a:buFont typeface="Arial" charset="0"/>
              <a:buNone/>
              <a:defRPr/>
            </a:pPr>
            <a:endParaRPr lang="cs-CZ" sz="1400" dirty="0" smtClean="0"/>
          </a:p>
          <a:p>
            <a:pPr eaLnBrk="1" hangingPunct="1">
              <a:buFont typeface="Arial" charset="0"/>
              <a:buNone/>
              <a:defRPr/>
            </a:pPr>
            <a:endParaRPr lang="cs-CZ" sz="1400" dirty="0" smtClean="0"/>
          </a:p>
          <a:p>
            <a:pPr eaLnBrk="1" hangingPunct="1">
              <a:buFont typeface="Arial" charset="0"/>
              <a:buNone/>
              <a:defRPr/>
            </a:pPr>
            <a:endParaRPr lang="cs-CZ" sz="1400" dirty="0" smtClean="0"/>
          </a:p>
          <a:p>
            <a:pPr eaLnBrk="1" hangingPunct="1">
              <a:buFont typeface="Arial" charset="0"/>
              <a:buNone/>
              <a:defRPr/>
            </a:pPr>
            <a:endParaRPr lang="cs-CZ" sz="1400" dirty="0" smtClean="0"/>
          </a:p>
          <a:p>
            <a:pPr eaLnBrk="1" hangingPunct="1">
              <a:buFont typeface="Arial" charset="0"/>
              <a:buNone/>
              <a:defRPr/>
            </a:pPr>
            <a:endParaRPr lang="cs-CZ" sz="1400" dirty="0" smtClean="0"/>
          </a:p>
          <a:p>
            <a:pPr eaLnBrk="1" hangingPunct="1">
              <a:buFont typeface="Arial" charset="0"/>
              <a:buNone/>
              <a:defRPr/>
            </a:pPr>
            <a:endParaRPr lang="cs-CZ" sz="1400" dirty="0" smtClean="0"/>
          </a:p>
          <a:p>
            <a:pPr eaLnBrk="1" hangingPunct="1">
              <a:buFont typeface="Arial" charset="0"/>
              <a:buNone/>
              <a:defRPr/>
            </a:pPr>
            <a:endParaRPr lang="cs-CZ" sz="1400" dirty="0" smtClean="0">
              <a:latin typeface="+mj-lt"/>
            </a:endParaRPr>
          </a:p>
          <a:p>
            <a:pPr eaLnBrk="1" hangingPunct="1">
              <a:buFont typeface="Arial" charset="0"/>
              <a:buNone/>
              <a:defRPr/>
            </a:pPr>
            <a:endParaRPr lang="cs-CZ" sz="1400" dirty="0" smtClean="0">
              <a:latin typeface="+mj-lt"/>
            </a:endParaRPr>
          </a:p>
          <a:p>
            <a:pPr>
              <a:defRPr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250"/>
            <a:ext cx="8229600" cy="5649913"/>
          </a:xfrm>
        </p:spPr>
        <p:txBody>
          <a:bodyPr/>
          <a:lstStyle/>
          <a:p>
            <a:pPr>
              <a:buNone/>
            </a:pPr>
            <a:r>
              <a:rPr lang="cs-CZ" sz="1400" dirty="0" err="1" smtClean="0"/>
              <a:t>Rüdiger</a:t>
            </a:r>
            <a:r>
              <a:rPr lang="cs-CZ" sz="1400" dirty="0" smtClean="0"/>
              <a:t> </a:t>
            </a:r>
            <a:r>
              <a:rPr lang="cs-CZ" sz="1400" dirty="0" err="1" smtClean="0"/>
              <a:t>Wölk</a:t>
            </a:r>
            <a:r>
              <a:rPr lang="cs-CZ" sz="1400" dirty="0" smtClean="0">
                <a:ea typeface="Arial Unicode MS" pitchFamily="34" charset="-128"/>
                <a:cs typeface="Arial Unicode MS" pitchFamily="34" charset="-128"/>
              </a:rPr>
              <a:t>. </a:t>
            </a:r>
            <a:r>
              <a:rPr lang="cs-CZ" sz="1400" dirty="0">
                <a:ea typeface="Arial Unicode MS" pitchFamily="34" charset="-128"/>
                <a:cs typeface="Arial Unicode MS" pitchFamily="34" charset="-128"/>
              </a:rPr>
              <a:t>[cit. 2011-10-17].</a:t>
            </a:r>
            <a:r>
              <a:rPr lang="cs-CZ" sz="1400" dirty="0" smtClean="0">
                <a:ea typeface="Arial Unicode MS" pitchFamily="34" charset="-128"/>
                <a:cs typeface="Arial Unicode MS" pitchFamily="34" charset="-128"/>
              </a:rPr>
              <a:t> Dostupný pod licencí </a:t>
            </a:r>
            <a:r>
              <a:rPr lang="cs-CZ" sz="1400" dirty="0" err="1" smtClean="0">
                <a:ea typeface="Arial Unicode MS" pitchFamily="34" charset="-128"/>
                <a:cs typeface="Arial Unicode MS" pitchFamily="34" charset="-128"/>
              </a:rPr>
              <a:t>Creative</a:t>
            </a:r>
            <a:r>
              <a:rPr lang="cs-CZ" sz="1400" dirty="0" smtClean="0"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cs-CZ" sz="1400" dirty="0" err="1" smtClean="0">
                <a:ea typeface="Arial Unicode MS" pitchFamily="34" charset="-128"/>
                <a:cs typeface="Arial Unicode MS" pitchFamily="34" charset="-128"/>
              </a:rPr>
              <a:t>Commons</a:t>
            </a:r>
            <a:r>
              <a:rPr lang="cs-CZ" sz="1400" dirty="0" smtClean="0">
                <a:ea typeface="Arial Unicode MS" pitchFamily="34" charset="-128"/>
                <a:cs typeface="Arial Unicode MS" pitchFamily="34" charset="-128"/>
              </a:rPr>
              <a:t> na </a:t>
            </a:r>
            <a:br>
              <a:rPr lang="cs-CZ" sz="1400" dirty="0" smtClean="0">
                <a:ea typeface="Arial Unicode MS" pitchFamily="34" charset="-128"/>
                <a:cs typeface="Arial Unicode MS" pitchFamily="34" charset="-128"/>
              </a:rPr>
            </a:br>
            <a:r>
              <a:rPr lang="cs-CZ" sz="1400" dirty="0" smtClean="0">
                <a:ea typeface="Arial Unicode MS" pitchFamily="34" charset="-128"/>
                <a:cs typeface="Arial Unicode MS" pitchFamily="34" charset="-128"/>
              </a:rPr>
              <a:t>WWW:</a:t>
            </a:r>
            <a:r>
              <a:rPr lang="cs-CZ" sz="1400" dirty="0" smtClean="0"/>
              <a:t> http://commons.wikimedia.org/wiki/File:Knoblauch_2995.jpg</a:t>
            </a:r>
          </a:p>
          <a:p>
            <a:pPr>
              <a:buNone/>
            </a:pPr>
            <a:r>
              <a:rPr lang="cs-CZ" sz="1400" dirty="0" err="1" smtClean="0"/>
              <a:t>Softeis</a:t>
            </a:r>
            <a:r>
              <a:rPr lang="cs-CZ" sz="1400" dirty="0" smtClean="0">
                <a:ea typeface="Arial Unicode MS" pitchFamily="34" charset="-128"/>
                <a:cs typeface="Arial Unicode MS" pitchFamily="34" charset="-128"/>
              </a:rPr>
              <a:t>. </a:t>
            </a:r>
            <a:r>
              <a:rPr lang="cs-CZ" sz="1400" dirty="0">
                <a:ea typeface="Arial Unicode MS" pitchFamily="34" charset="-128"/>
                <a:cs typeface="Arial Unicode MS" pitchFamily="34" charset="-128"/>
              </a:rPr>
              <a:t>[cit. 2011-10-17].</a:t>
            </a:r>
            <a:r>
              <a:rPr lang="cs-CZ" sz="1400" dirty="0" smtClean="0">
                <a:ea typeface="Arial Unicode MS" pitchFamily="34" charset="-128"/>
                <a:cs typeface="Arial Unicode MS" pitchFamily="34" charset="-128"/>
              </a:rPr>
              <a:t> Dostupný pod licencí </a:t>
            </a:r>
            <a:r>
              <a:rPr lang="cs-CZ" sz="1400" dirty="0" err="1" smtClean="0">
                <a:ea typeface="Arial Unicode MS" pitchFamily="34" charset="-128"/>
                <a:cs typeface="Arial Unicode MS" pitchFamily="34" charset="-128"/>
              </a:rPr>
              <a:t>Creative</a:t>
            </a:r>
            <a:r>
              <a:rPr lang="cs-CZ" sz="1400" dirty="0" smtClean="0"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cs-CZ" sz="1400" dirty="0" err="1" smtClean="0">
                <a:ea typeface="Arial Unicode MS" pitchFamily="34" charset="-128"/>
                <a:cs typeface="Arial Unicode MS" pitchFamily="34" charset="-128"/>
              </a:rPr>
              <a:t>Commons</a:t>
            </a:r>
            <a:r>
              <a:rPr lang="cs-CZ" sz="1400" dirty="0" smtClean="0">
                <a:ea typeface="Arial Unicode MS" pitchFamily="34" charset="-128"/>
                <a:cs typeface="Arial Unicode MS" pitchFamily="34" charset="-128"/>
              </a:rPr>
              <a:t> na </a:t>
            </a:r>
            <a:br>
              <a:rPr lang="cs-CZ" sz="1400" dirty="0" smtClean="0">
                <a:ea typeface="Arial Unicode MS" pitchFamily="34" charset="-128"/>
                <a:cs typeface="Arial Unicode MS" pitchFamily="34" charset="-128"/>
              </a:rPr>
            </a:br>
            <a:r>
              <a:rPr lang="cs-CZ" sz="1400" dirty="0" smtClean="0">
                <a:ea typeface="Arial Unicode MS" pitchFamily="34" charset="-128"/>
                <a:cs typeface="Arial Unicode MS" pitchFamily="34" charset="-128"/>
              </a:rPr>
              <a:t>WWW:</a:t>
            </a:r>
            <a:r>
              <a:rPr lang="cs-CZ" sz="1400" dirty="0" smtClean="0"/>
              <a:t> http://commons.wikimedia.org/wiki/File:Tomato_je.jpg</a:t>
            </a:r>
          </a:p>
          <a:p>
            <a:pPr>
              <a:buNone/>
            </a:pPr>
            <a:r>
              <a:rPr lang="cs-CZ" sz="1400" dirty="0" err="1" smtClean="0"/>
              <a:t>Khamtran</a:t>
            </a:r>
            <a:r>
              <a:rPr lang="cs-CZ" sz="1400" dirty="0" smtClean="0">
                <a:ea typeface="Arial Unicode MS" pitchFamily="34" charset="-128"/>
                <a:cs typeface="Arial Unicode MS" pitchFamily="34" charset="-128"/>
              </a:rPr>
              <a:t>. </a:t>
            </a:r>
            <a:r>
              <a:rPr lang="cs-CZ" sz="1400" dirty="0">
                <a:ea typeface="Arial Unicode MS" pitchFamily="34" charset="-128"/>
                <a:cs typeface="Arial Unicode MS" pitchFamily="34" charset="-128"/>
              </a:rPr>
              <a:t>[cit. 2011-10-17].</a:t>
            </a:r>
            <a:r>
              <a:rPr lang="cs-CZ" sz="1400" dirty="0" smtClean="0">
                <a:ea typeface="Arial Unicode MS" pitchFamily="34" charset="-128"/>
                <a:cs typeface="Arial Unicode MS" pitchFamily="34" charset="-128"/>
              </a:rPr>
              <a:t> Dostupný pod licencí </a:t>
            </a:r>
            <a:r>
              <a:rPr lang="cs-CZ" sz="1400" dirty="0" err="1" smtClean="0">
                <a:ea typeface="Arial Unicode MS" pitchFamily="34" charset="-128"/>
                <a:cs typeface="Arial Unicode MS" pitchFamily="34" charset="-128"/>
              </a:rPr>
              <a:t>Creative</a:t>
            </a:r>
            <a:r>
              <a:rPr lang="cs-CZ" sz="1400" dirty="0" smtClean="0"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cs-CZ" sz="1400" dirty="0" err="1" smtClean="0">
                <a:ea typeface="Arial Unicode MS" pitchFamily="34" charset="-128"/>
                <a:cs typeface="Arial Unicode MS" pitchFamily="34" charset="-128"/>
              </a:rPr>
              <a:t>Commons</a:t>
            </a:r>
            <a:r>
              <a:rPr lang="cs-CZ" sz="1400" dirty="0" smtClean="0">
                <a:ea typeface="Arial Unicode MS" pitchFamily="34" charset="-128"/>
                <a:cs typeface="Arial Unicode MS" pitchFamily="34" charset="-128"/>
              </a:rPr>
              <a:t> na </a:t>
            </a:r>
            <a:br>
              <a:rPr lang="cs-CZ" sz="1400" dirty="0" smtClean="0">
                <a:ea typeface="Arial Unicode MS" pitchFamily="34" charset="-128"/>
                <a:cs typeface="Arial Unicode MS" pitchFamily="34" charset="-128"/>
              </a:rPr>
            </a:br>
            <a:r>
              <a:rPr lang="cs-CZ" sz="1400" dirty="0" smtClean="0">
                <a:ea typeface="Arial Unicode MS" pitchFamily="34" charset="-128"/>
                <a:cs typeface="Arial Unicode MS" pitchFamily="34" charset="-128"/>
              </a:rPr>
              <a:t>WWW:</a:t>
            </a:r>
            <a:r>
              <a:rPr lang="cs-CZ" sz="1400" dirty="0" smtClean="0"/>
              <a:t> http://commons.wikimedia.org/wiki/File:Green-Yellow-Red-Pepper-2009.jpg</a:t>
            </a:r>
          </a:p>
          <a:p>
            <a:pPr>
              <a:buNone/>
            </a:pPr>
            <a:r>
              <a:rPr lang="cs-CZ" sz="1400" dirty="0" err="1" smtClean="0"/>
              <a:t>Rasbak</a:t>
            </a:r>
            <a:r>
              <a:rPr lang="cs-CZ" sz="1400" dirty="0" smtClean="0">
                <a:ea typeface="Arial Unicode MS" pitchFamily="34" charset="-128"/>
                <a:cs typeface="Arial Unicode MS" pitchFamily="34" charset="-128"/>
              </a:rPr>
              <a:t>. </a:t>
            </a:r>
            <a:r>
              <a:rPr lang="cs-CZ" sz="1400" dirty="0">
                <a:ea typeface="Arial Unicode MS" pitchFamily="34" charset="-128"/>
                <a:cs typeface="Arial Unicode MS" pitchFamily="34" charset="-128"/>
              </a:rPr>
              <a:t>[cit. 2011-10-17].</a:t>
            </a:r>
            <a:r>
              <a:rPr lang="cs-CZ" sz="1400" dirty="0" smtClean="0">
                <a:ea typeface="Arial Unicode MS" pitchFamily="34" charset="-128"/>
                <a:cs typeface="Arial Unicode MS" pitchFamily="34" charset="-128"/>
              </a:rPr>
              <a:t> Dostupný pod licencí </a:t>
            </a:r>
            <a:r>
              <a:rPr lang="cs-CZ" sz="1400" dirty="0" err="1" smtClean="0">
                <a:ea typeface="Arial Unicode MS" pitchFamily="34" charset="-128"/>
                <a:cs typeface="Arial Unicode MS" pitchFamily="34" charset="-128"/>
              </a:rPr>
              <a:t>Creative</a:t>
            </a:r>
            <a:r>
              <a:rPr lang="cs-CZ" sz="1400" dirty="0" smtClean="0"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cs-CZ" sz="1400" dirty="0" err="1" smtClean="0">
                <a:ea typeface="Arial Unicode MS" pitchFamily="34" charset="-128"/>
                <a:cs typeface="Arial Unicode MS" pitchFamily="34" charset="-128"/>
              </a:rPr>
              <a:t>Commons</a:t>
            </a:r>
            <a:r>
              <a:rPr lang="cs-CZ" sz="1400" dirty="0" smtClean="0">
                <a:ea typeface="Arial Unicode MS" pitchFamily="34" charset="-128"/>
                <a:cs typeface="Arial Unicode MS" pitchFamily="34" charset="-128"/>
              </a:rPr>
              <a:t> na </a:t>
            </a:r>
            <a:br>
              <a:rPr lang="cs-CZ" sz="1400" dirty="0" smtClean="0">
                <a:ea typeface="Arial Unicode MS" pitchFamily="34" charset="-128"/>
                <a:cs typeface="Arial Unicode MS" pitchFamily="34" charset="-128"/>
              </a:rPr>
            </a:br>
            <a:r>
              <a:rPr lang="cs-CZ" sz="1400" dirty="0" smtClean="0">
                <a:ea typeface="Arial Unicode MS" pitchFamily="34" charset="-128"/>
                <a:cs typeface="Arial Unicode MS" pitchFamily="34" charset="-128"/>
              </a:rPr>
              <a:t>WWW:</a:t>
            </a:r>
            <a:r>
              <a:rPr lang="cs-CZ" sz="1400" dirty="0" smtClean="0"/>
              <a:t> http://commons.wikimedia.org/wiki/File:Komkommer_Cucumis_sativus_%27Melita%27.jpg</a:t>
            </a:r>
          </a:p>
          <a:p>
            <a:pPr>
              <a:buNone/>
            </a:pPr>
            <a:r>
              <a:rPr lang="cs-CZ" sz="1400" dirty="0" smtClean="0"/>
              <a:t>4028mdk09</a:t>
            </a:r>
            <a:r>
              <a:rPr lang="cs-CZ" sz="1400" dirty="0" smtClean="0">
                <a:ea typeface="Arial Unicode MS" pitchFamily="34" charset="-128"/>
                <a:cs typeface="Arial Unicode MS" pitchFamily="34" charset="-128"/>
              </a:rPr>
              <a:t>. </a:t>
            </a:r>
            <a:r>
              <a:rPr lang="cs-CZ" sz="1400" dirty="0">
                <a:ea typeface="Arial Unicode MS" pitchFamily="34" charset="-128"/>
                <a:cs typeface="Arial Unicode MS" pitchFamily="34" charset="-128"/>
              </a:rPr>
              <a:t>[cit. 2011-10-17].</a:t>
            </a:r>
            <a:r>
              <a:rPr lang="cs-CZ" sz="1400" dirty="0" smtClean="0">
                <a:ea typeface="Arial Unicode MS" pitchFamily="34" charset="-128"/>
                <a:cs typeface="Arial Unicode MS" pitchFamily="34" charset="-128"/>
              </a:rPr>
              <a:t> Dostupný pod licencí </a:t>
            </a:r>
            <a:r>
              <a:rPr lang="cs-CZ" sz="1400" dirty="0" err="1" smtClean="0">
                <a:ea typeface="Arial Unicode MS" pitchFamily="34" charset="-128"/>
                <a:cs typeface="Arial Unicode MS" pitchFamily="34" charset="-128"/>
              </a:rPr>
              <a:t>Creative</a:t>
            </a:r>
            <a:r>
              <a:rPr lang="cs-CZ" sz="1400" dirty="0" smtClean="0"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cs-CZ" sz="1400" dirty="0" err="1" smtClean="0">
                <a:ea typeface="Arial Unicode MS" pitchFamily="34" charset="-128"/>
                <a:cs typeface="Arial Unicode MS" pitchFamily="34" charset="-128"/>
              </a:rPr>
              <a:t>Commons</a:t>
            </a:r>
            <a:r>
              <a:rPr lang="cs-CZ" sz="1400" dirty="0" smtClean="0">
                <a:ea typeface="Arial Unicode MS" pitchFamily="34" charset="-128"/>
                <a:cs typeface="Arial Unicode MS" pitchFamily="34" charset="-128"/>
              </a:rPr>
              <a:t> na </a:t>
            </a:r>
            <a:br>
              <a:rPr lang="cs-CZ" sz="1400" dirty="0" smtClean="0">
                <a:ea typeface="Arial Unicode MS" pitchFamily="34" charset="-128"/>
                <a:cs typeface="Arial Unicode MS" pitchFamily="34" charset="-128"/>
              </a:rPr>
            </a:br>
            <a:r>
              <a:rPr lang="cs-CZ" sz="1400" dirty="0" smtClean="0">
                <a:ea typeface="Arial Unicode MS" pitchFamily="34" charset="-128"/>
                <a:cs typeface="Arial Unicode MS" pitchFamily="34" charset="-128"/>
              </a:rPr>
              <a:t>WWW:</a:t>
            </a:r>
            <a:r>
              <a:rPr lang="cs-CZ" sz="1400" dirty="0" smtClean="0"/>
              <a:t> http://commons.wikimedia.org/wiki/File:Karotten.JPG</a:t>
            </a:r>
          </a:p>
          <a:p>
            <a:pPr>
              <a:buNone/>
            </a:pPr>
            <a:r>
              <a:rPr lang="cs-CZ" sz="1400" dirty="0" err="1" smtClean="0"/>
              <a:t>Zyance</a:t>
            </a:r>
            <a:r>
              <a:rPr lang="cs-CZ" sz="1400" dirty="0" smtClean="0">
                <a:ea typeface="Arial Unicode MS" pitchFamily="34" charset="-128"/>
                <a:cs typeface="Arial Unicode MS" pitchFamily="34" charset="-128"/>
              </a:rPr>
              <a:t>. </a:t>
            </a:r>
            <a:r>
              <a:rPr lang="cs-CZ" sz="1400" dirty="0">
                <a:ea typeface="Arial Unicode MS" pitchFamily="34" charset="-128"/>
                <a:cs typeface="Arial Unicode MS" pitchFamily="34" charset="-128"/>
              </a:rPr>
              <a:t>[cit. 2011-10-17].</a:t>
            </a:r>
            <a:r>
              <a:rPr lang="cs-CZ" sz="1400" dirty="0" smtClean="0">
                <a:ea typeface="Arial Unicode MS" pitchFamily="34" charset="-128"/>
                <a:cs typeface="Arial Unicode MS" pitchFamily="34" charset="-128"/>
              </a:rPr>
              <a:t> Dostupný pod licencí </a:t>
            </a:r>
            <a:r>
              <a:rPr lang="cs-CZ" sz="1400" dirty="0" err="1" smtClean="0">
                <a:ea typeface="Arial Unicode MS" pitchFamily="34" charset="-128"/>
                <a:cs typeface="Arial Unicode MS" pitchFamily="34" charset="-128"/>
              </a:rPr>
              <a:t>Creative</a:t>
            </a:r>
            <a:r>
              <a:rPr lang="cs-CZ" sz="1400" dirty="0" smtClean="0"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cs-CZ" sz="1400" dirty="0" err="1" smtClean="0">
                <a:ea typeface="Arial Unicode MS" pitchFamily="34" charset="-128"/>
                <a:cs typeface="Arial Unicode MS" pitchFamily="34" charset="-128"/>
              </a:rPr>
              <a:t>Commons</a:t>
            </a:r>
            <a:r>
              <a:rPr lang="cs-CZ" sz="1400" dirty="0" smtClean="0">
                <a:ea typeface="Arial Unicode MS" pitchFamily="34" charset="-128"/>
                <a:cs typeface="Arial Unicode MS" pitchFamily="34" charset="-128"/>
              </a:rPr>
              <a:t> na </a:t>
            </a:r>
            <a:br>
              <a:rPr lang="cs-CZ" sz="1400" dirty="0" smtClean="0">
                <a:ea typeface="Arial Unicode MS" pitchFamily="34" charset="-128"/>
                <a:cs typeface="Arial Unicode MS" pitchFamily="34" charset="-128"/>
              </a:rPr>
            </a:br>
            <a:r>
              <a:rPr lang="cs-CZ" sz="1400" dirty="0" smtClean="0">
                <a:ea typeface="Arial Unicode MS" pitchFamily="34" charset="-128"/>
                <a:cs typeface="Arial Unicode MS" pitchFamily="34" charset="-128"/>
              </a:rPr>
              <a:t>WWW:</a:t>
            </a:r>
            <a:r>
              <a:rPr lang="cs-CZ" sz="1400" dirty="0" smtClean="0"/>
              <a:t> http://commons.wikimedia.org/wiki/File:Root_z08_petersil.JPG</a:t>
            </a:r>
          </a:p>
          <a:p>
            <a:pPr>
              <a:buNone/>
            </a:pPr>
            <a:r>
              <a:rPr lang="cs-CZ" sz="1400" dirty="0" err="1" smtClean="0"/>
              <a:t>AlbertCahalan</a:t>
            </a:r>
            <a:r>
              <a:rPr lang="cs-CZ" sz="1400" dirty="0" smtClean="0">
                <a:ea typeface="Arial Unicode MS" pitchFamily="34" charset="-128"/>
                <a:cs typeface="Arial Unicode MS" pitchFamily="34" charset="-128"/>
              </a:rPr>
              <a:t>. </a:t>
            </a:r>
            <a:r>
              <a:rPr lang="cs-CZ" sz="1400" dirty="0">
                <a:ea typeface="Arial Unicode MS" pitchFamily="34" charset="-128"/>
                <a:cs typeface="Arial Unicode MS" pitchFamily="34" charset="-128"/>
              </a:rPr>
              <a:t>[cit. 2011-10-17].</a:t>
            </a:r>
            <a:r>
              <a:rPr lang="cs-CZ" sz="1400" dirty="0" smtClean="0">
                <a:ea typeface="Arial Unicode MS" pitchFamily="34" charset="-128"/>
                <a:cs typeface="Arial Unicode MS" pitchFamily="34" charset="-128"/>
              </a:rPr>
              <a:t> Dostupný pod licencí </a:t>
            </a:r>
            <a:r>
              <a:rPr lang="cs-CZ" sz="1400" dirty="0" err="1" smtClean="0">
                <a:ea typeface="Arial Unicode MS" pitchFamily="34" charset="-128"/>
                <a:cs typeface="Arial Unicode MS" pitchFamily="34" charset="-128"/>
              </a:rPr>
              <a:t>Creative</a:t>
            </a:r>
            <a:r>
              <a:rPr lang="cs-CZ" sz="1400" dirty="0" smtClean="0"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cs-CZ" sz="1400" dirty="0" err="1" smtClean="0">
                <a:ea typeface="Arial Unicode MS" pitchFamily="34" charset="-128"/>
                <a:cs typeface="Arial Unicode MS" pitchFamily="34" charset="-128"/>
              </a:rPr>
              <a:t>Commons</a:t>
            </a:r>
            <a:r>
              <a:rPr lang="cs-CZ" sz="1400" dirty="0" smtClean="0">
                <a:ea typeface="Arial Unicode MS" pitchFamily="34" charset="-128"/>
                <a:cs typeface="Arial Unicode MS" pitchFamily="34" charset="-128"/>
              </a:rPr>
              <a:t> na </a:t>
            </a:r>
            <a:br>
              <a:rPr lang="cs-CZ" sz="1400" dirty="0" smtClean="0">
                <a:ea typeface="Arial Unicode MS" pitchFamily="34" charset="-128"/>
                <a:cs typeface="Arial Unicode MS" pitchFamily="34" charset="-128"/>
              </a:rPr>
            </a:br>
            <a:r>
              <a:rPr lang="cs-CZ" sz="1400" dirty="0" smtClean="0">
                <a:ea typeface="Arial Unicode MS" pitchFamily="34" charset="-128"/>
                <a:cs typeface="Arial Unicode MS" pitchFamily="34" charset="-128"/>
              </a:rPr>
              <a:t>WWW:</a:t>
            </a:r>
            <a:r>
              <a:rPr lang="cs-CZ" sz="1400" dirty="0" smtClean="0"/>
              <a:t> http://commons.wikimedia.org/wiki/File:CDC_celery.jpg</a:t>
            </a:r>
          </a:p>
          <a:p>
            <a:pPr>
              <a:buNone/>
            </a:pPr>
            <a:r>
              <a:rPr lang="cs-CZ" sz="1400" dirty="0" err="1" smtClean="0"/>
              <a:t>Bff</a:t>
            </a:r>
            <a:r>
              <a:rPr lang="cs-CZ" sz="1400" dirty="0" smtClean="0">
                <a:ea typeface="Arial Unicode MS" pitchFamily="34" charset="-128"/>
                <a:cs typeface="Arial Unicode MS" pitchFamily="34" charset="-128"/>
              </a:rPr>
              <a:t>. </a:t>
            </a:r>
            <a:r>
              <a:rPr lang="cs-CZ" sz="1400" dirty="0">
                <a:ea typeface="Arial Unicode MS" pitchFamily="34" charset="-128"/>
                <a:cs typeface="Arial Unicode MS" pitchFamily="34" charset="-128"/>
              </a:rPr>
              <a:t>[cit. </a:t>
            </a:r>
            <a:r>
              <a:rPr lang="cs-CZ" sz="1400">
                <a:ea typeface="Arial Unicode MS" pitchFamily="34" charset="-128"/>
                <a:cs typeface="Arial Unicode MS" pitchFamily="34" charset="-128"/>
              </a:rPr>
              <a:t>2011-10-17].</a:t>
            </a:r>
            <a:r>
              <a:rPr lang="cs-CZ" sz="1400" smtClean="0"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cs-CZ" sz="1400" dirty="0" smtClean="0">
                <a:ea typeface="Arial Unicode MS" pitchFamily="34" charset="-128"/>
                <a:cs typeface="Arial Unicode MS" pitchFamily="34" charset="-128"/>
              </a:rPr>
              <a:t>Dostupný pod licencí </a:t>
            </a:r>
            <a:r>
              <a:rPr lang="cs-CZ" sz="1400" dirty="0" err="1" smtClean="0">
                <a:ea typeface="Arial Unicode MS" pitchFamily="34" charset="-128"/>
                <a:cs typeface="Arial Unicode MS" pitchFamily="34" charset="-128"/>
              </a:rPr>
              <a:t>Creative</a:t>
            </a:r>
            <a:r>
              <a:rPr lang="cs-CZ" sz="1400" dirty="0" smtClean="0"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cs-CZ" sz="1400" dirty="0" err="1" smtClean="0">
                <a:ea typeface="Arial Unicode MS" pitchFamily="34" charset="-128"/>
                <a:cs typeface="Arial Unicode MS" pitchFamily="34" charset="-128"/>
              </a:rPr>
              <a:t>Commons</a:t>
            </a:r>
            <a:r>
              <a:rPr lang="cs-CZ" sz="1400" dirty="0" smtClean="0">
                <a:ea typeface="Arial Unicode MS" pitchFamily="34" charset="-128"/>
                <a:cs typeface="Arial Unicode MS" pitchFamily="34" charset="-128"/>
              </a:rPr>
              <a:t> na </a:t>
            </a:r>
            <a:br>
              <a:rPr lang="cs-CZ" sz="1400" dirty="0" smtClean="0">
                <a:ea typeface="Arial Unicode MS" pitchFamily="34" charset="-128"/>
                <a:cs typeface="Arial Unicode MS" pitchFamily="34" charset="-128"/>
              </a:rPr>
            </a:br>
            <a:r>
              <a:rPr lang="cs-CZ" sz="1400" dirty="0" smtClean="0">
                <a:ea typeface="Arial Unicode MS" pitchFamily="34" charset="-128"/>
                <a:cs typeface="Arial Unicode MS" pitchFamily="34" charset="-128"/>
              </a:rPr>
              <a:t>WWW:</a:t>
            </a:r>
            <a:r>
              <a:rPr lang="cs-CZ" sz="1400" dirty="0" smtClean="0"/>
              <a:t> http://commons.wikimedia.org/wiki/File:Raphanus_sativus_convar_radicula20100320_11.jpg</a:t>
            </a:r>
          </a:p>
          <a:p>
            <a:pPr>
              <a:buFont typeface="Arial" charset="0"/>
              <a:buNone/>
            </a:pPr>
            <a:endParaRPr lang="cs-CZ" sz="1400" dirty="0" smtClean="0"/>
          </a:p>
          <a:p>
            <a:pPr>
              <a:buFont typeface="Arial" charset="0"/>
              <a:buNone/>
            </a:pPr>
            <a:endParaRPr lang="cs-CZ" sz="1400" dirty="0" smtClean="0"/>
          </a:p>
          <a:p>
            <a:pPr>
              <a:buFont typeface="Arial" charset="0"/>
              <a:buNone/>
            </a:pPr>
            <a:endParaRPr lang="cs-CZ" sz="1400" dirty="0" smtClean="0"/>
          </a:p>
          <a:p>
            <a:pPr>
              <a:buFont typeface="Arial" charset="0"/>
              <a:buNone/>
            </a:pPr>
            <a:endParaRPr lang="cs-CZ" sz="1400" dirty="0" smtClean="0"/>
          </a:p>
          <a:p>
            <a:pPr>
              <a:buFont typeface="Arial" charset="0"/>
              <a:buNone/>
            </a:pPr>
            <a:endParaRPr lang="cs-CZ" sz="1400" dirty="0" smtClean="0"/>
          </a:p>
          <a:p>
            <a:pPr>
              <a:buFont typeface="Arial" charset="0"/>
              <a:buNone/>
            </a:pPr>
            <a:endParaRPr lang="cs-CZ" sz="1400" dirty="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Mediá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692</TotalTime>
  <Words>293</Words>
  <Application>Microsoft Office PowerPoint</Application>
  <PresentationFormat>Předvádění na obrazovce (4:3)</PresentationFormat>
  <Paragraphs>100</Paragraphs>
  <Slides>10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Snímek 1</vt:lpstr>
      <vt:lpstr>ANOTACE</vt:lpstr>
      <vt:lpstr>ZELENINA A JEJÍ DRUHY</vt:lpstr>
      <vt:lpstr>LISTOVÁ</vt:lpstr>
      <vt:lpstr>KOŠŤÁLOVÁ</vt:lpstr>
      <vt:lpstr>CIBULOVÁ </vt:lpstr>
      <vt:lpstr>PLODOVÁ</vt:lpstr>
      <vt:lpstr>KOŘENOVÁ</vt:lpstr>
      <vt:lpstr>CITACE</vt:lpstr>
      <vt:lpstr>Snímek 10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ZŠ Uh.Ostroh</cp:lastModifiedBy>
  <cp:revision>93</cp:revision>
  <dcterms:created xsi:type="dcterms:W3CDTF">2011-06-20T10:40:08Z</dcterms:created>
  <dcterms:modified xsi:type="dcterms:W3CDTF">2011-11-15T07:03:42Z</dcterms:modified>
</cp:coreProperties>
</file>