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7" r:id="rId4"/>
    <p:sldId id="258" r:id="rId5"/>
    <p:sldId id="259" r:id="rId6"/>
    <p:sldId id="261" r:id="rId7"/>
    <p:sldId id="260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58B6C8D-9F9B-4BE7-9F46-FE153849C5B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0AC3ADD-765E-476E-A3D5-70626912F85B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Kanada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212976"/>
            <a:ext cx="4434930" cy="22322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432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4389120"/>
          </a:xfrm>
        </p:spPr>
        <p:txBody>
          <a:bodyPr/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/>
              <a:t>Mgr. Svatoňová Pavlína</a:t>
            </a: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 </a:t>
            </a:r>
            <a:r>
              <a:rPr lang="cs-CZ" dirty="0" smtClean="0"/>
              <a:t>VY_52_INOVACE_1B_05_KANADA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 Téma: Zeměpis pro </a:t>
            </a:r>
            <a:r>
              <a:rPr lang="cs-CZ" dirty="0"/>
              <a:t>2. </a:t>
            </a:r>
            <a:r>
              <a:rPr lang="cs-CZ" dirty="0" smtClean="0"/>
              <a:t>stupeň </a:t>
            </a:r>
            <a:r>
              <a:rPr lang="cs-CZ" dirty="0"/>
              <a:t>ZŠ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91902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0991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340768"/>
            <a:ext cx="8323081" cy="4260155"/>
          </a:xfrm>
        </p:spPr>
      </p:pic>
    </p:spTree>
    <p:extLst>
      <p:ext uri="{BB962C8B-B14F-4D97-AF65-F5344CB8AC3E}">
        <p14:creationId xmlns:p14="http://schemas.microsoft.com/office/powerpoint/2010/main" val="109092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Kanada se rozkládá na severní polovině Severní Ameriky.</a:t>
            </a:r>
          </a:p>
          <a:p>
            <a:r>
              <a:rPr lang="cs-CZ" dirty="0" smtClean="0"/>
              <a:t>Sousedí s USA, na severu její břehy omývá Severní ledový, na západě Tichý a na východě Atlantský oceán</a:t>
            </a:r>
          </a:p>
          <a:p>
            <a:r>
              <a:rPr lang="cs-CZ" dirty="0" smtClean="0"/>
              <a:t>Nejvyšší hora: </a:t>
            </a:r>
            <a:r>
              <a:rPr lang="en-US" dirty="0"/>
              <a:t>Mt. Logan 5951 </a:t>
            </a:r>
            <a:r>
              <a:rPr lang="en-US" dirty="0" smtClean="0"/>
              <a:t>m</a:t>
            </a:r>
            <a:endParaRPr lang="cs-CZ" dirty="0" smtClean="0"/>
          </a:p>
          <a:p>
            <a:r>
              <a:rPr lang="cs-CZ" dirty="0"/>
              <a:t>Nejdelší řeka: Mackenzie </a:t>
            </a:r>
            <a:r>
              <a:rPr lang="cs-CZ" dirty="0" smtClean="0"/>
              <a:t>4240 km</a:t>
            </a:r>
          </a:p>
          <a:p>
            <a:r>
              <a:rPr lang="cs-CZ" dirty="0"/>
              <a:t>Největší jezero: </a:t>
            </a:r>
            <a:r>
              <a:rPr lang="cs-CZ" dirty="0" smtClean="0"/>
              <a:t>Hořejší</a:t>
            </a:r>
          </a:p>
          <a:p>
            <a:r>
              <a:rPr lang="cs-CZ" dirty="0" smtClean="0"/>
              <a:t>Největší geografickou část Kanady tvoří </a:t>
            </a:r>
            <a:r>
              <a:rPr lang="cs-CZ" dirty="0"/>
              <a:t>K</a:t>
            </a:r>
            <a:r>
              <a:rPr lang="cs-CZ" dirty="0" smtClean="0"/>
              <a:t>anadský štít, další významnou oblastí je oblast Velkých jezer a oblast kolem řeky sv. Vavřince, tato oblast je také zároveň nejhustěji zalidněna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7087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příroda: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Převládá zde subarktické podnebí s chladnými léty a mrazivými zimami </a:t>
            </a:r>
          </a:p>
          <a:p>
            <a:r>
              <a:rPr lang="cs-CZ" dirty="0" smtClean="0"/>
              <a:t>Směrem na jih převládá podnebí kontinentální s teplými léty a chladnými zimami</a:t>
            </a:r>
          </a:p>
          <a:p>
            <a:r>
              <a:rPr lang="cs-CZ" dirty="0" smtClean="0"/>
              <a:t>Kanada je z většiny pokryta lesy, její příroda je nedotčená, je zde řada Národních parků</a:t>
            </a:r>
          </a:p>
          <a:p>
            <a:r>
              <a:rPr lang="cs-CZ" dirty="0" smtClean="0"/>
              <a:t>Národním stromem je javor, jehož list se objevuje i ve vlajce a typický je i javorový sirup</a:t>
            </a:r>
          </a:p>
          <a:p>
            <a:r>
              <a:rPr lang="cs-CZ" dirty="0" smtClean="0"/>
              <a:t>Díky nedotčené přírodě se zde můžeme setkat s živočichy, kterým jinde hrozí vymření, např.: Vlk šedý, medvěd hnědý, rosomák nebo pižmoň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4792" y="692696"/>
            <a:ext cx="3744416" cy="28083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59" y="3861047"/>
            <a:ext cx="3528393" cy="25183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1166" y="692696"/>
            <a:ext cx="4286189" cy="282241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5499" y="3861047"/>
            <a:ext cx="3055723" cy="2765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082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Státní zřízení, územní uspořádání: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Kanada je konstituční monarchií</a:t>
            </a:r>
          </a:p>
          <a:p>
            <a:r>
              <a:rPr lang="cs-CZ" dirty="0" smtClean="0"/>
              <a:t>V čele je britská královna Alžběta II., královniným zástupcem je generální guvernér</a:t>
            </a:r>
          </a:p>
          <a:p>
            <a:r>
              <a:rPr lang="cs-CZ" dirty="0" smtClean="0"/>
              <a:t>Kanada je složená z deseti provincií a tří teritorií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900" y="766762"/>
            <a:ext cx="6934200" cy="532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421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Obyvatelstvo: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Kanada je velice etnicky pestrou zemí</a:t>
            </a:r>
          </a:p>
          <a:p>
            <a:r>
              <a:rPr lang="cs-CZ" dirty="0" smtClean="0"/>
              <a:t>Největší část tvoří </a:t>
            </a:r>
            <a:r>
              <a:rPr lang="cs-CZ" dirty="0"/>
              <a:t>K</a:t>
            </a:r>
            <a:r>
              <a:rPr lang="cs-CZ" dirty="0" smtClean="0"/>
              <a:t>anaďané britského původu, potom jsou zde </a:t>
            </a:r>
            <a:r>
              <a:rPr lang="cs-CZ" dirty="0"/>
              <a:t>K</a:t>
            </a:r>
            <a:r>
              <a:rPr lang="cs-CZ" dirty="0" smtClean="0"/>
              <a:t>anaďané francouzského původu, dále pak </a:t>
            </a:r>
            <a:r>
              <a:rPr lang="cs-CZ" dirty="0" err="1" smtClean="0"/>
              <a:t>smíšenci</a:t>
            </a:r>
            <a:r>
              <a:rPr lang="cs-CZ" dirty="0" smtClean="0"/>
              <a:t>, přistěhovalci z Evropy a původní obyvatelstvo Indiáni a Eskymáci = </a:t>
            </a:r>
            <a:r>
              <a:rPr lang="cs-CZ" dirty="0" err="1" smtClean="0"/>
              <a:t>Inuité</a:t>
            </a:r>
            <a:r>
              <a:rPr lang="cs-CZ" dirty="0" smtClean="0"/>
              <a:t> tvoří dnes pouhé 1,5% kanadské populace</a:t>
            </a:r>
          </a:p>
          <a:p>
            <a:r>
              <a:rPr lang="cs-CZ" dirty="0" smtClean="0"/>
              <a:t>Kanada má dva úřední jazyky angličtinu a francouzštinu</a:t>
            </a:r>
          </a:p>
          <a:p>
            <a:r>
              <a:rPr lang="cs-CZ" dirty="0" smtClean="0"/>
              <a:t>Je to země mnoha národů, jazyků a kultur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8002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Kanada je velmi hospodářsky vyspělá</a:t>
            </a:r>
          </a:p>
          <a:p>
            <a:r>
              <a:rPr lang="cs-CZ" dirty="0" smtClean="0"/>
              <a:t>Nerostné suroviny: zemní plyn, ropa, uhlí, zinek, železná ruda aj.</a:t>
            </a:r>
          </a:p>
          <a:p>
            <a:r>
              <a:rPr lang="cs-CZ" dirty="0" smtClean="0"/>
              <a:t>Bohatá na přírodní zdroje – dřevo – největší vývozce na světě, pěstuje se zde především pšenice, ječmen</a:t>
            </a:r>
          </a:p>
          <a:p>
            <a:r>
              <a:rPr lang="cs-CZ" dirty="0" smtClean="0"/>
              <a:t>Chov skotu, prasat, koní, drůbeže</a:t>
            </a:r>
          </a:p>
          <a:p>
            <a:r>
              <a:rPr lang="cs-CZ" dirty="0" smtClean="0"/>
              <a:t>Nejdůležitějším zdrojem energie jsou vodní elektrárny</a:t>
            </a:r>
          </a:p>
        </p:txBody>
      </p:sp>
    </p:spTree>
    <p:extLst>
      <p:ext uri="{BB962C8B-B14F-4D97-AF65-F5344CB8AC3E}">
        <p14:creationId xmlns:p14="http://schemas.microsoft.com/office/powerpoint/2010/main" val="2974542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informace: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Rozloha</a:t>
            </a:r>
            <a:r>
              <a:rPr lang="cs-CZ" dirty="0" smtClean="0"/>
              <a:t>: 9 984 670 km</a:t>
            </a:r>
            <a:r>
              <a:rPr lang="cs-CZ" baseline="30000" dirty="0" smtClean="0"/>
              <a:t>2 </a:t>
            </a:r>
            <a:r>
              <a:rPr lang="cs-CZ" dirty="0" smtClean="0"/>
              <a:t> - 2. největší na světě</a:t>
            </a:r>
            <a:endParaRPr lang="cs-CZ" baseline="30000" dirty="0" smtClean="0"/>
          </a:p>
          <a:p>
            <a:r>
              <a:rPr lang="cs-CZ" dirty="0" smtClean="0"/>
              <a:t>Počet </a:t>
            </a:r>
            <a:r>
              <a:rPr lang="cs-CZ" dirty="0"/>
              <a:t>obyvatel: 33 487 </a:t>
            </a:r>
            <a:r>
              <a:rPr lang="cs-CZ" dirty="0" smtClean="0"/>
              <a:t>208</a:t>
            </a:r>
          </a:p>
          <a:p>
            <a:r>
              <a:rPr lang="cs-CZ" dirty="0" smtClean="0"/>
              <a:t>Hlavní město: Ottawa</a:t>
            </a:r>
          </a:p>
          <a:p>
            <a:r>
              <a:rPr lang="cs-CZ" dirty="0" smtClean="0"/>
              <a:t>Hlava státu: Alžběta II.</a:t>
            </a:r>
          </a:p>
          <a:p>
            <a:r>
              <a:rPr lang="cs-CZ" dirty="0" smtClean="0"/>
              <a:t>Státní </a:t>
            </a:r>
            <a:r>
              <a:rPr lang="cs-CZ" dirty="0"/>
              <a:t>zřízení: konstituční monarchie, člen </a:t>
            </a:r>
            <a:r>
              <a:rPr lang="cs-CZ" dirty="0" err="1"/>
              <a:t>Commonwealthu</a:t>
            </a:r>
            <a:endParaRPr lang="cs-CZ" dirty="0" smtClean="0"/>
          </a:p>
          <a:p>
            <a:r>
              <a:rPr lang="cs-CZ" dirty="0" smtClean="0"/>
              <a:t>Měna: kanadský dolar</a:t>
            </a:r>
          </a:p>
          <a:p>
            <a:r>
              <a:rPr lang="cs-CZ" dirty="0" smtClean="0"/>
              <a:t>Úřední jazyk: angličtina, francouzština</a:t>
            </a:r>
          </a:p>
          <a:p>
            <a:r>
              <a:rPr lang="cs-CZ" dirty="0" smtClean="0"/>
              <a:t>Města: Toronto, </a:t>
            </a:r>
            <a:r>
              <a:rPr lang="cs-CZ" dirty="0" err="1" smtClean="0"/>
              <a:t>Montreál</a:t>
            </a:r>
            <a:r>
              <a:rPr lang="cs-CZ" dirty="0" smtClean="0"/>
              <a:t>, </a:t>
            </a:r>
            <a:r>
              <a:rPr lang="cs-CZ" dirty="0"/>
              <a:t>V</a:t>
            </a:r>
            <a:r>
              <a:rPr lang="cs-CZ" dirty="0" smtClean="0"/>
              <a:t>ancouver, </a:t>
            </a:r>
            <a:r>
              <a:rPr lang="cs-CZ" dirty="0" err="1" smtClean="0"/>
              <a:t>Edmonton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2656"/>
            <a:ext cx="5904656" cy="442849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6672" y="908720"/>
            <a:ext cx="6469168" cy="432048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7028780" cy="5029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2778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NEUVEDEN. </a:t>
            </a:r>
            <a:r>
              <a:rPr lang="cs-CZ" sz="1400" i="1" dirty="0"/>
              <a:t>http://cs.wikipedia.org</a:t>
            </a:r>
            <a:r>
              <a:rPr lang="cs-CZ" sz="1400" dirty="0"/>
              <a:t> [online]. [cit. 17.6.2012]. Dostupný na WWW: &lt;http://cs.wikipedia.org/wiki/Pi%C5%BEmo%C5%88&gt;. </a:t>
            </a:r>
            <a:endParaRPr lang="cs-CZ" sz="1400" dirty="0" smtClean="0"/>
          </a:p>
          <a:p>
            <a:r>
              <a:rPr lang="cs-CZ" sz="1400" dirty="0"/>
              <a:t>ZEFRAM. </a:t>
            </a:r>
            <a:r>
              <a:rPr lang="cs-CZ" sz="1400" i="1" dirty="0"/>
              <a:t>http://cs.wikipedia.org</a:t>
            </a:r>
            <a:r>
              <a:rPr lang="cs-CZ" sz="1400" dirty="0"/>
              <a:t> [online]. [cit. 17.6.2012]. Dostupný na WWW: &lt;http://cs.wikipedia.org/wiki/Soubor:Gulo_gulo_2.jpg&gt;. </a:t>
            </a:r>
            <a:endParaRPr lang="cs-CZ" sz="1400" dirty="0" smtClean="0"/>
          </a:p>
          <a:p>
            <a:r>
              <a:rPr lang="cs-CZ" sz="1400" dirty="0"/>
              <a:t>SIDD. </a:t>
            </a:r>
            <a:r>
              <a:rPr lang="cs-CZ" sz="1400" i="1" dirty="0"/>
              <a:t>www.zemepis.net</a:t>
            </a:r>
            <a:r>
              <a:rPr lang="cs-CZ" sz="1400" dirty="0"/>
              <a:t> [online]. [cit. 17.6.2012]. Dostupný na WWW: &lt;http://www.zemepis.net/</a:t>
            </a:r>
            <a:r>
              <a:rPr lang="cs-CZ" sz="1400" dirty="0" err="1"/>
              <a:t>zeme-kanada</a:t>
            </a:r>
            <a:r>
              <a:rPr lang="cs-CZ" sz="1400" dirty="0"/>
              <a:t>&gt;. </a:t>
            </a:r>
            <a:endParaRPr lang="cs-CZ" sz="1400" dirty="0" smtClean="0"/>
          </a:p>
          <a:p>
            <a:r>
              <a:rPr lang="cs-CZ" sz="1400" dirty="0"/>
              <a:t>BERNET, Markus. </a:t>
            </a:r>
            <a:r>
              <a:rPr lang="cs-CZ" sz="1400" i="1" dirty="0"/>
              <a:t>http://cs.wikipedia.org</a:t>
            </a:r>
            <a:r>
              <a:rPr lang="cs-CZ" sz="1400" dirty="0"/>
              <a:t> [online]. [cit. 17.6.2012]. Dostupný na WWW: &lt;http://commons.wikimedia.org/wiki/</a:t>
            </a:r>
            <a:r>
              <a:rPr lang="cs-CZ" sz="1400" dirty="0" err="1"/>
              <a:t>File:Maple_leaves.jpg</a:t>
            </a:r>
            <a:r>
              <a:rPr lang="cs-CZ" sz="1400" dirty="0"/>
              <a:t>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www.kanadaweb.cz</a:t>
            </a:r>
            <a:r>
              <a:rPr lang="cs-CZ" sz="1400" dirty="0"/>
              <a:t> [online]. [cit. 17.6.2012]. Dostupný na WWW: &lt;http://www.kanadaweb.cz/narodni-parky-24&gt;. </a:t>
            </a:r>
            <a:endParaRPr lang="cs-CZ" sz="1400" dirty="0" smtClean="0"/>
          </a:p>
          <a:p>
            <a:r>
              <a:rPr lang="cs-CZ" sz="1400" dirty="0"/>
              <a:t>MARLATT. </a:t>
            </a:r>
            <a:r>
              <a:rPr lang="cs-CZ" sz="1400" i="1" dirty="0"/>
              <a:t>http://www.craigmarlatt.com</a:t>
            </a:r>
            <a:r>
              <a:rPr lang="cs-CZ" sz="1400" dirty="0"/>
              <a:t> [online]. [cit. 17.6.2012]. Dostupný na WWW: &lt;http://www.craigmarlatt.com/</a:t>
            </a:r>
            <a:r>
              <a:rPr lang="cs-CZ" sz="1400" dirty="0" err="1"/>
              <a:t>canada</a:t>
            </a:r>
            <a:r>
              <a:rPr lang="cs-CZ" sz="1400" dirty="0"/>
              <a:t>/</a:t>
            </a:r>
            <a:r>
              <a:rPr lang="cs-CZ" sz="1400" dirty="0" err="1"/>
              <a:t>provinces&amp;territories</a:t>
            </a:r>
            <a:r>
              <a:rPr lang="cs-CZ" sz="1400" dirty="0"/>
              <a:t>/provinces&amp;territories.html</a:t>
            </a:r>
            <a:r>
              <a:rPr lang="cs-CZ" sz="1400" dirty="0" smtClean="0"/>
              <a:t>&gt;.</a:t>
            </a:r>
          </a:p>
          <a:p>
            <a:r>
              <a:rPr lang="cs-CZ" sz="1400" dirty="0"/>
              <a:t>NEUVEDEN. </a:t>
            </a:r>
            <a:r>
              <a:rPr lang="cs-CZ" sz="1400" i="1" dirty="0"/>
              <a:t>www.kanadaweb.cz</a:t>
            </a:r>
            <a:r>
              <a:rPr lang="cs-CZ" sz="1400" dirty="0"/>
              <a:t> [online]. [cit. 17.6.2012]. Dostupný na WWW: &lt;http://www.kanadaweb.cz/ottawa-32&gt;. </a:t>
            </a:r>
            <a:endParaRPr lang="cs-CZ" sz="1400" dirty="0" smtClean="0"/>
          </a:p>
          <a:p>
            <a:r>
              <a:rPr lang="cs-CZ" sz="1400" dirty="0"/>
              <a:t>NEUVEDEN. </a:t>
            </a:r>
            <a:r>
              <a:rPr lang="cs-CZ" sz="1400" i="1" dirty="0"/>
              <a:t>www.kanadaweb.cz</a:t>
            </a:r>
            <a:r>
              <a:rPr lang="cs-CZ" sz="1400" dirty="0"/>
              <a:t> [online]. [cit. 17.6.2012]. Dostupný na WWW: &lt;http://www.kanadaweb.cz/toronto-36&gt;. </a:t>
            </a:r>
            <a:endParaRPr lang="cs-CZ" sz="1400" dirty="0" smtClean="0"/>
          </a:p>
          <a:p>
            <a:r>
              <a:rPr lang="cs-CZ" sz="1400" smtClean="0"/>
              <a:t>Vlastní text autora</a:t>
            </a:r>
            <a:endParaRPr lang="cs-CZ" sz="1400" dirty="0" smtClean="0"/>
          </a:p>
          <a:p>
            <a:pPr marL="0" indent="0">
              <a:buNone/>
            </a:pP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9822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120</TotalTime>
  <Words>583</Words>
  <Application>Microsoft Office PowerPoint</Application>
  <PresentationFormat>Předvádění na obrazovce (4:3)</PresentationFormat>
  <Paragraphs>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Kanada</vt:lpstr>
      <vt:lpstr> </vt:lpstr>
      <vt:lpstr>Prezentace aplikace PowerPoint</vt:lpstr>
      <vt:lpstr>Povrch:</vt:lpstr>
      <vt:lpstr>Podnebí a příroda:</vt:lpstr>
      <vt:lpstr>Státní zřízení, územní uspořádání:</vt:lpstr>
      <vt:lpstr>Obyvatelstvo:</vt:lpstr>
      <vt:lpstr>Hospodářství:</vt:lpstr>
      <vt:lpstr>Základní informace:</vt:lpstr>
      <vt:lpstr>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Kanada</dc:title>
  <dc:creator>Milan Svatoň</dc:creator>
  <cp:lastModifiedBy>ZS</cp:lastModifiedBy>
  <cp:revision>14</cp:revision>
  <dcterms:created xsi:type="dcterms:W3CDTF">2012-06-17T14:26:04Z</dcterms:created>
  <dcterms:modified xsi:type="dcterms:W3CDTF">2013-05-28T11:49:23Z</dcterms:modified>
</cp:coreProperties>
</file>