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7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0E41646-29DE-4A0D-B84D-D5CDFFE31B3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038149-5BE9-4933-B1D2-4A40A4AB6D3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72"/>
          <p:cNvSpPr>
            <a:spLocks noChangeArrowheads="1"/>
          </p:cNvSpPr>
          <p:nvPr/>
        </p:nvSpPr>
        <p:spPr bwMode="auto">
          <a:xfrm flipV="1">
            <a:off x="-353929" y="-1485901"/>
            <a:ext cx="9497929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3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910190"/>
              </p:ext>
            </p:extLst>
          </p:nvPr>
        </p:nvGraphicFramePr>
        <p:xfrm>
          <a:off x="723900" y="195263"/>
          <a:ext cx="7229475" cy="6418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Document" r:id="rId3" imgW="10965824" imgH="9732034" progId="Word.Document.8">
                  <p:embed/>
                </p:oleObj>
              </mc:Choice>
              <mc:Fallback>
                <p:oleObj name="Document" r:id="rId3" imgW="10965824" imgH="9732034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" y="195263"/>
                        <a:ext cx="7229475" cy="64182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9922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Superlative </a:t>
            </a:r>
            <a:r>
              <a:rPr lang="cs-CZ" b="1" dirty="0" err="1" smtClean="0"/>
              <a:t>Adjectives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superlative is used to say what thing or person has the most of a particular quality within a group or of its kind. Superlative adjectives normally come before any other adjectives.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20201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Forming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superlative</a:t>
            </a:r>
            <a:br>
              <a:rPr lang="cs-CZ" b="1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874125"/>
              </p:ext>
            </p:extLst>
          </p:nvPr>
        </p:nvGraphicFramePr>
        <p:xfrm>
          <a:off x="251520" y="1196753"/>
          <a:ext cx="8435280" cy="4860988"/>
        </p:xfrm>
        <a:graphic>
          <a:graphicData uri="http://schemas.openxmlformats.org/drawingml/2006/table">
            <a:tbl>
              <a:tblPr/>
              <a:tblGrid>
                <a:gridCol w="2811760"/>
                <a:gridCol w="2811760"/>
                <a:gridCol w="2811760"/>
              </a:tblGrid>
              <a:tr h="405082">
                <a:tc>
                  <a:txBody>
                    <a:bodyPr/>
                    <a:lstStyle/>
                    <a:p>
                      <a:r>
                        <a:rPr lang="cs-CZ"/>
                        <a:t>Form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Rule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For example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894">
                <a:tc>
                  <a:txBody>
                    <a:bodyPr/>
                    <a:lstStyle/>
                    <a:p>
                      <a:r>
                        <a:rPr lang="en-US"/>
                        <a:t>Words of one syllable ending in 'e'.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Add -st to the end of the word.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wide - widest</a:t>
                      </a:r>
                      <a:br>
                        <a:rPr lang="cs-CZ"/>
                      </a:b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12706">
                <a:tc>
                  <a:txBody>
                    <a:bodyPr/>
                    <a:lstStyle/>
                    <a:p>
                      <a:r>
                        <a:rPr lang="en-US"/>
                        <a:t>Words of one syllable, with one vowel and one consonant at the end.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Double the consonant and add -est to the end of the word.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big - biggest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16518">
                <a:tc>
                  <a:txBody>
                    <a:bodyPr/>
                    <a:lstStyle/>
                    <a:p>
                      <a:r>
                        <a:rPr lang="en-US"/>
                        <a:t>Words of one syllable, with more than one vowel or more than one consonant at the end.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Add - est to the end of the word.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high - highest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894">
                <a:tc>
                  <a:txBody>
                    <a:bodyPr/>
                    <a:lstStyle/>
                    <a:p>
                      <a:r>
                        <a:rPr lang="en-US"/>
                        <a:t>Words of two syllables, ending in 'y'.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Change 'y' to 'i', and add -est to the end of the word.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happy - happiest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894">
                <a:tc>
                  <a:txBody>
                    <a:bodyPr/>
                    <a:lstStyle/>
                    <a:p>
                      <a:r>
                        <a:rPr lang="en-US"/>
                        <a:t>Words of two syllables or more, not ending in 'y'.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Place 'the most' before the adjective.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beautiful</a:t>
                      </a:r>
                      <a:r>
                        <a:rPr lang="cs-CZ" dirty="0"/>
                        <a:t> - </a:t>
                      </a:r>
                      <a:r>
                        <a:rPr lang="cs-CZ" dirty="0" err="1"/>
                        <a:t>the</a:t>
                      </a:r>
                      <a:r>
                        <a:rPr lang="cs-CZ" dirty="0"/>
                        <a:t> most </a:t>
                      </a:r>
                      <a:r>
                        <a:rPr lang="cs-CZ" dirty="0" err="1"/>
                        <a:t>beautiful</a:t>
                      </a:r>
                      <a:r>
                        <a:rPr lang="cs-CZ" dirty="0"/>
                        <a:t>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708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following adjectives are exceptions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good' becomes 'the best' </a:t>
            </a:r>
            <a:endParaRPr lang="cs-CZ" dirty="0" smtClean="0"/>
          </a:p>
          <a:p>
            <a:r>
              <a:rPr lang="en-US" dirty="0" smtClean="0"/>
              <a:t>'bad' becomes 'the worst' </a:t>
            </a:r>
            <a:endParaRPr lang="cs-CZ" dirty="0" smtClean="0"/>
          </a:p>
          <a:p>
            <a:r>
              <a:rPr lang="en-US" dirty="0" smtClean="0"/>
              <a:t>'far' becomes 'the furthest'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i="1" dirty="0" smtClean="0"/>
              <a:t>Jill is </a:t>
            </a:r>
            <a:r>
              <a:rPr lang="en-US" b="1" i="1" dirty="0" smtClean="0"/>
              <a:t>the</a:t>
            </a:r>
            <a:r>
              <a:rPr lang="en-US" i="1" dirty="0" smtClean="0"/>
              <a:t> </a:t>
            </a:r>
            <a:r>
              <a:rPr lang="en-US" b="1" i="1" dirty="0" smtClean="0"/>
              <a:t>best</a:t>
            </a:r>
            <a:r>
              <a:rPr lang="en-US" i="1" dirty="0" smtClean="0"/>
              <a:t> student in the class .</a:t>
            </a:r>
          </a:p>
          <a:p>
            <a:r>
              <a:rPr lang="en-US" i="1" dirty="0" smtClean="0"/>
              <a:t>Jack is </a:t>
            </a:r>
            <a:r>
              <a:rPr lang="en-US" b="1" i="1" dirty="0" smtClean="0"/>
              <a:t>the</a:t>
            </a:r>
            <a:r>
              <a:rPr lang="en-US" i="1" dirty="0" smtClean="0"/>
              <a:t> </a:t>
            </a:r>
            <a:r>
              <a:rPr lang="en-US" b="1" i="1" dirty="0" smtClean="0"/>
              <a:t>worst</a:t>
            </a:r>
            <a:r>
              <a:rPr lang="en-US" i="1" dirty="0" smtClean="0"/>
              <a:t> student in the class.</a:t>
            </a:r>
          </a:p>
          <a:p>
            <a:r>
              <a:rPr lang="en-US" i="1" dirty="0" smtClean="0"/>
              <a:t>In our solar system the planet Pluto is </a:t>
            </a:r>
            <a:r>
              <a:rPr lang="en-US" b="1" i="1" dirty="0" smtClean="0"/>
              <a:t>the furthest </a:t>
            </a:r>
            <a:r>
              <a:rPr lang="en-US" i="1" dirty="0" smtClean="0"/>
              <a:t>planet from the Sun.</a:t>
            </a:r>
            <a:endParaRPr lang="cs-CZ" i="1" dirty="0" smtClean="0"/>
          </a:p>
          <a:p>
            <a:r>
              <a:rPr lang="en-US" i="1" dirty="0" smtClean="0"/>
              <a:t>The Rio de la Plata river, on the southeast coastline of South America, is </a:t>
            </a:r>
            <a:r>
              <a:rPr lang="en-US" b="1" i="1" dirty="0" smtClean="0"/>
              <a:t>the</a:t>
            </a:r>
            <a:r>
              <a:rPr lang="en-US" i="1" dirty="0" smtClean="0"/>
              <a:t> wid</a:t>
            </a:r>
            <a:r>
              <a:rPr lang="en-US" b="1" i="1" dirty="0" smtClean="0"/>
              <a:t>est</a:t>
            </a:r>
            <a:r>
              <a:rPr lang="en-US" i="1" dirty="0" smtClean="0"/>
              <a:t> river in the world.</a:t>
            </a:r>
            <a:endParaRPr lang="cs-CZ" i="1" dirty="0" smtClean="0"/>
          </a:p>
          <a:p>
            <a:r>
              <a:rPr lang="en-US" i="1" dirty="0" smtClean="0"/>
              <a:t>Mount Everest is </a:t>
            </a:r>
            <a:r>
              <a:rPr lang="en-US" b="1" i="1" dirty="0" smtClean="0"/>
              <a:t>the</a:t>
            </a:r>
            <a:r>
              <a:rPr lang="en-US" i="1" dirty="0" smtClean="0"/>
              <a:t> high</a:t>
            </a:r>
            <a:r>
              <a:rPr lang="en-US" b="1" i="1" dirty="0" smtClean="0"/>
              <a:t>est</a:t>
            </a:r>
            <a:r>
              <a:rPr lang="en-US" i="1" dirty="0" smtClean="0"/>
              <a:t> mountain in the world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58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to nejnudnější film, který jsem kdy viděl.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boring</a:t>
            </a:r>
            <a:r>
              <a:rPr lang="cs-CZ" dirty="0" smtClean="0"/>
              <a:t> film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49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 hotel je nejlevnější v Praze.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hotel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cheapest</a:t>
            </a:r>
            <a:r>
              <a:rPr lang="cs-CZ" dirty="0" smtClean="0"/>
              <a:t> in Prague.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07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je nejdůležitější rozhodnutí, které jsi kdy musel udělat?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decision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had to make?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75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byl tvůj nejšťastnější den v životě?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happiest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5144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jeden z nejlepších pokojů v našem hotelu.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rooms</a:t>
            </a:r>
            <a:r>
              <a:rPr lang="cs-CZ" dirty="0" smtClean="0"/>
              <a:t> in </a:t>
            </a:r>
            <a:r>
              <a:rPr lang="cs-CZ" dirty="0" err="1" smtClean="0"/>
              <a:t>our</a:t>
            </a:r>
            <a:r>
              <a:rPr lang="cs-CZ" dirty="0" smtClean="0"/>
              <a:t> hotel.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20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NEUVEDEN, Neuveden. </a:t>
            </a:r>
            <a:r>
              <a:rPr lang="cs-CZ" i="1" dirty="0"/>
              <a:t>www.learnenglish.de</a:t>
            </a:r>
            <a:r>
              <a:rPr lang="cs-CZ" dirty="0"/>
              <a:t> [online]. [cit. 28.5.2013]. Dostupný na WWW: http://www.learnenglish.de/grammar/adjectiveirregular.html </a:t>
            </a:r>
          </a:p>
        </p:txBody>
      </p:sp>
    </p:spTree>
    <p:extLst>
      <p:ext uri="{BB962C8B-B14F-4D97-AF65-F5344CB8AC3E}">
        <p14:creationId xmlns:p14="http://schemas.microsoft.com/office/powerpoint/2010/main" val="10561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406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Microsoft Word 97 - 2003 Document</vt:lpstr>
      <vt:lpstr>Prezentace aplikace PowerPoint</vt:lpstr>
      <vt:lpstr>Superlative Adjectives </vt:lpstr>
      <vt:lpstr>Forming the superlative </vt:lpstr>
      <vt:lpstr>The following adjectives are exceptions</vt:lpstr>
      <vt:lpstr>Examples</vt:lpstr>
      <vt:lpstr>Translate into English</vt:lpstr>
      <vt:lpstr>Translate into English</vt:lpstr>
      <vt:lpstr>Translate into English</vt:lpstr>
      <vt:lpstr>Translate into English</vt:lpstr>
      <vt:lpstr>Translate into English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Superlative Adjectives</dc:title>
  <dc:creator>Bartoš Dalibor</dc:creator>
  <cp:lastModifiedBy>Bartoš Dalibor</cp:lastModifiedBy>
  <cp:revision>4</cp:revision>
  <dcterms:created xsi:type="dcterms:W3CDTF">2013-05-28T12:25:14Z</dcterms:created>
  <dcterms:modified xsi:type="dcterms:W3CDTF">2013-05-28T12:54:49Z</dcterms:modified>
</cp:coreProperties>
</file>