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71" r:id="rId10"/>
    <p:sldId id="265" r:id="rId11"/>
    <p:sldId id="267" r:id="rId12"/>
    <p:sldId id="268" r:id="rId13"/>
    <p:sldId id="270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226F2-D72B-4F92-A2DE-B20CBAA77AE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DEF50-9CE6-47B4-A120-383B0A46EC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u-truck.de/baumaschinen-baugeraete-lkw/lexikon/mobilbagger__8.ht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hyperlink" Target="http://www.google.cz/url?sa=i&amp;rct=j&amp;q=pou&#382;it&#237;+elektrtomagnetu&amp;source=images&amp;cd=&amp;cad=rja&amp;docid=5k6hSJcq0j0DEM&amp;tbnid=1L5BcQMrAIiXbM:&amp;ved=0CAUQjRw&amp;url=http://www.sav-workholding.cz/manipulacni-systemy.aspx&amp;ei=GyyiUbmQIsXxOrP7gIAO&amp;bvm=bv.47008514,d.ZWU&amp;psig=AFQjCNEv1LeimzB_j02SLaYDu1bP4EBkzQ&amp;ust=1369668803586890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ucy.troja.mff.cuni.cz/" TargetMode="External"/><Relationship Id="rId2" Type="http://schemas.openxmlformats.org/officeDocument/2006/relationships/hyperlink" Target="http://www.magnety.info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33400" y="2286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Využití elektromagnetů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9600" y="0"/>
            <a:ext cx="8229600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Využití elektromagnetů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57200" y="12954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 přemisťování kusů železa, např. v hutích nebo při nakládání železného šrotu na vagóny.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2438400"/>
            <a:ext cx="8229600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 lékařství – odstranění nečistot (feromagnetických) z ran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 čištění železné rudy od příměsí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 elektrotechnice (galvanometr, zvonek, telefonní sluchátko, relé, jistič)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 upínání feromagnetických materiálů při jejich zpracování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z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8600" y="381000"/>
            <a:ext cx="4502150" cy="6151562"/>
          </a:xfrm>
          <a:prstGeom prst="rect">
            <a:avLst/>
          </a:prstGeom>
          <a:noFill/>
        </p:spPr>
      </p:pic>
      <p:pic>
        <p:nvPicPr>
          <p:cNvPr id="6" name="Picture 7" descr="http://www.bau-truck.de/baumaschinen-baugeraete-lkw/lexikon/images/umschlagbagg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3581400"/>
            <a:ext cx="3810000" cy="2933701"/>
          </a:xfrm>
          <a:prstGeom prst="rect">
            <a:avLst/>
          </a:prstGeom>
          <a:noFill/>
        </p:spPr>
      </p:pic>
      <p:pic>
        <p:nvPicPr>
          <p:cNvPr id="9" name="Picture 9" descr="http://www.sav-workholding.cz/files/img/tezka-manipulace-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457200"/>
            <a:ext cx="3828733" cy="29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Galvanometr</a:t>
            </a:r>
            <a:endParaRPr kumimoji="0" lang="cs-CZ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4019577" y="3657600"/>
            <a:ext cx="1081706" cy="1077169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5097017" y="4229945"/>
            <a:ext cx="209182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 flipH="1">
            <a:off x="2217879" y="4229945"/>
            <a:ext cx="180390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 flipV="1">
            <a:off x="4525020" y="3799697"/>
            <a:ext cx="0" cy="71758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smtClean="0"/>
              <a:t>Měřící přístroj</a:t>
            </a:r>
            <a:endParaRPr lang="cs-CZ" sz="3200" dirty="0"/>
          </a:p>
        </p:txBody>
      </p:sp>
      <p:grpSp>
        <p:nvGrpSpPr>
          <p:cNvPr id="89" name="Skupina 88"/>
          <p:cNvGrpSpPr/>
          <p:nvPr/>
        </p:nvGrpSpPr>
        <p:grpSpPr>
          <a:xfrm>
            <a:off x="381000" y="1752600"/>
            <a:ext cx="2743200" cy="3962400"/>
            <a:chOff x="381000" y="1752600"/>
            <a:chExt cx="2743200" cy="3962400"/>
          </a:xfrm>
        </p:grpSpPr>
        <p:cxnSp>
          <p:nvCxnSpPr>
            <p:cNvPr id="29" name="Přímá spojovací čára 28"/>
            <p:cNvCxnSpPr/>
            <p:nvPr/>
          </p:nvCxnSpPr>
          <p:spPr>
            <a:xfrm>
              <a:off x="1066800" y="5486400"/>
              <a:ext cx="914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Skupina 87"/>
            <p:cNvGrpSpPr/>
            <p:nvPr/>
          </p:nvGrpSpPr>
          <p:grpSpPr>
            <a:xfrm>
              <a:off x="381000" y="1752600"/>
              <a:ext cx="2743200" cy="3962400"/>
              <a:chOff x="1371600" y="1828800"/>
              <a:chExt cx="2743200" cy="3962400"/>
            </a:xfrm>
          </p:grpSpPr>
          <p:sp>
            <p:nvSpPr>
              <p:cNvPr id="6" name="Ohnutý pruh 5"/>
              <p:cNvSpPr/>
              <p:nvPr/>
            </p:nvSpPr>
            <p:spPr>
              <a:xfrm>
                <a:off x="1371600" y="18288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Rovnoramenný trojúhelník 7"/>
              <p:cNvSpPr/>
              <p:nvPr/>
            </p:nvSpPr>
            <p:spPr>
              <a:xfrm>
                <a:off x="2514600" y="22860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Obdélník 9"/>
              <p:cNvSpPr/>
              <p:nvPr/>
            </p:nvSpPr>
            <p:spPr>
              <a:xfrm>
                <a:off x="2362200" y="38100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Volný tvar 14"/>
              <p:cNvSpPr/>
              <p:nvPr/>
            </p:nvSpPr>
            <p:spPr>
              <a:xfrm>
                <a:off x="2001370" y="38862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Volný tvar 15"/>
              <p:cNvSpPr/>
              <p:nvPr/>
            </p:nvSpPr>
            <p:spPr>
              <a:xfrm>
                <a:off x="1981200" y="41148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Volný tvar 16"/>
              <p:cNvSpPr/>
              <p:nvPr/>
            </p:nvSpPr>
            <p:spPr>
              <a:xfrm>
                <a:off x="1981200" y="44196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5" name="Přímá spojovací čára 24"/>
              <p:cNvCxnSpPr/>
              <p:nvPr/>
            </p:nvCxnSpPr>
            <p:spPr>
              <a:xfrm rot="10800000">
                <a:off x="2057400" y="47244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ovací čára 26"/>
              <p:cNvCxnSpPr/>
              <p:nvPr/>
            </p:nvCxnSpPr>
            <p:spPr>
              <a:xfrm rot="5400000">
                <a:off x="1638300" y="5143500"/>
                <a:ext cx="838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ovací čára 30"/>
              <p:cNvCxnSpPr/>
              <p:nvPr/>
            </p:nvCxnSpPr>
            <p:spPr>
              <a:xfrm rot="5400000">
                <a:off x="2895600" y="5562600"/>
                <a:ext cx="152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ovací čára 32"/>
              <p:cNvCxnSpPr/>
              <p:nvPr/>
            </p:nvCxnSpPr>
            <p:spPr>
              <a:xfrm rot="5400000">
                <a:off x="2857500" y="56007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ovací čára 34"/>
              <p:cNvCxnSpPr/>
              <p:nvPr/>
            </p:nvCxnSpPr>
            <p:spPr>
              <a:xfrm>
                <a:off x="3048000" y="55626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Vývojový diagram: spojka 35"/>
              <p:cNvSpPr/>
              <p:nvPr/>
            </p:nvSpPr>
            <p:spPr>
              <a:xfrm>
                <a:off x="3505200" y="54864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" name="Vývojový diagram: spojka 36"/>
              <p:cNvSpPr/>
              <p:nvPr/>
            </p:nvSpPr>
            <p:spPr>
              <a:xfrm>
                <a:off x="3810000" y="54864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9" name="Přímá spojovací čára 38"/>
              <p:cNvCxnSpPr/>
              <p:nvPr/>
            </p:nvCxnSpPr>
            <p:spPr>
              <a:xfrm>
                <a:off x="3810000" y="55626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ovací čára 40"/>
              <p:cNvCxnSpPr/>
              <p:nvPr/>
            </p:nvCxnSpPr>
            <p:spPr>
              <a:xfrm rot="5400000" flipH="1" flipV="1">
                <a:off x="3162300" y="46101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ovací čára 42"/>
              <p:cNvCxnSpPr/>
              <p:nvPr/>
            </p:nvCxnSpPr>
            <p:spPr>
              <a:xfrm rot="10800000">
                <a:off x="3886200" y="36576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Vývojový diagram: spojka 43"/>
              <p:cNvSpPr/>
              <p:nvPr/>
            </p:nvSpPr>
            <p:spPr>
              <a:xfrm>
                <a:off x="3505200" y="35052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0" name="Přímá spojovací čára 49"/>
              <p:cNvCxnSpPr/>
              <p:nvPr/>
            </p:nvCxnSpPr>
            <p:spPr>
              <a:xfrm rot="10800000">
                <a:off x="3276600" y="36576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římá spojovací čára 51"/>
              <p:cNvCxnSpPr/>
              <p:nvPr/>
            </p:nvCxnSpPr>
            <p:spPr>
              <a:xfrm rot="5400000">
                <a:off x="3162300" y="37719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ovací čára 53"/>
              <p:cNvCxnSpPr/>
              <p:nvPr/>
            </p:nvCxnSpPr>
            <p:spPr>
              <a:xfrm rot="10800000">
                <a:off x="2895600" y="38862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ovací čára 55"/>
              <p:cNvCxnSpPr/>
              <p:nvPr/>
            </p:nvCxnSpPr>
            <p:spPr>
              <a:xfrm rot="5400000">
                <a:off x="2468880" y="20269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Přímá spojovací čára 59"/>
              <p:cNvCxnSpPr/>
              <p:nvPr/>
            </p:nvCxnSpPr>
            <p:spPr>
              <a:xfrm rot="16200000" flipH="1">
                <a:off x="2072640" y="20421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Přímá spojovací čára 60"/>
              <p:cNvCxnSpPr/>
              <p:nvPr/>
            </p:nvCxnSpPr>
            <p:spPr>
              <a:xfrm rot="4980000">
                <a:off x="2910840" y="20269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Přímá spojovací čára 61"/>
              <p:cNvCxnSpPr/>
              <p:nvPr/>
            </p:nvCxnSpPr>
            <p:spPr>
              <a:xfrm rot="16200000" flipH="1">
                <a:off x="1752600" y="20574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ovací čára 67"/>
              <p:cNvCxnSpPr/>
              <p:nvPr/>
            </p:nvCxnSpPr>
            <p:spPr>
              <a:xfrm rot="5400000">
                <a:off x="3352800" y="21336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0" name="Obdélník 79"/>
              <p:cNvSpPr/>
              <p:nvPr/>
            </p:nvSpPr>
            <p:spPr>
              <a:xfrm>
                <a:off x="2362200" y="35814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1" name="Obdélník 80"/>
              <p:cNvSpPr/>
              <p:nvPr/>
            </p:nvSpPr>
            <p:spPr>
              <a:xfrm>
                <a:off x="2590800" y="35814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84" name="Přímá spojovací čára 83"/>
              <p:cNvCxnSpPr>
                <a:stCxn id="44" idx="1"/>
                <a:endCxn id="44" idx="5"/>
              </p:cNvCxnSpPr>
              <p:nvPr/>
            </p:nvCxnSpPr>
            <p:spPr>
              <a:xfrm rot="16200000" flipH="1">
                <a:off x="3560996" y="35609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ovací čára 85"/>
              <p:cNvCxnSpPr>
                <a:stCxn id="44" idx="7"/>
                <a:endCxn id="44" idx="3"/>
              </p:cNvCxnSpPr>
              <p:nvPr/>
            </p:nvCxnSpPr>
            <p:spPr>
              <a:xfrm rot="16200000" flipH="1" flipV="1">
                <a:off x="3560996" y="35609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7" name="Rovnoramenný trojúhelník 86"/>
            <p:cNvSpPr/>
            <p:nvPr/>
          </p:nvSpPr>
          <p:spPr>
            <a:xfrm flipH="1">
              <a:off x="1600198" y="3581400"/>
              <a:ext cx="45719" cy="152400"/>
            </a:xfrm>
            <a:prstGeom prst="triangle">
              <a:avLst>
                <a:gd name="adj" fmla="val 4746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0" name="Skupina 129"/>
          <p:cNvGrpSpPr/>
          <p:nvPr/>
        </p:nvGrpSpPr>
        <p:grpSpPr>
          <a:xfrm>
            <a:off x="4800600" y="1676400"/>
            <a:ext cx="2743200" cy="3962400"/>
            <a:chOff x="4724400" y="1752600"/>
            <a:chExt cx="2743200" cy="3962400"/>
          </a:xfrm>
        </p:grpSpPr>
        <p:grpSp>
          <p:nvGrpSpPr>
            <p:cNvPr id="127" name="Skupina 126"/>
            <p:cNvGrpSpPr/>
            <p:nvPr/>
          </p:nvGrpSpPr>
          <p:grpSpPr>
            <a:xfrm rot="-840000">
              <a:off x="5569320" y="2244732"/>
              <a:ext cx="457200" cy="1371600"/>
              <a:chOff x="5715000" y="2209800"/>
              <a:chExt cx="457200" cy="1371600"/>
            </a:xfrm>
          </p:grpSpPr>
          <p:sp>
            <p:nvSpPr>
              <p:cNvPr id="95" name="Rovnoramenný trojúhelník 94"/>
              <p:cNvSpPr/>
              <p:nvPr/>
            </p:nvSpPr>
            <p:spPr>
              <a:xfrm>
                <a:off x="5867400" y="22098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9" name="Obdélník 118"/>
              <p:cNvSpPr/>
              <p:nvPr/>
            </p:nvSpPr>
            <p:spPr>
              <a:xfrm>
                <a:off x="5715000" y="35052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0" name="Obdélník 119"/>
              <p:cNvSpPr/>
              <p:nvPr/>
            </p:nvSpPr>
            <p:spPr>
              <a:xfrm>
                <a:off x="5943600" y="35052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8" name="Skupina 127"/>
            <p:cNvGrpSpPr/>
            <p:nvPr/>
          </p:nvGrpSpPr>
          <p:grpSpPr>
            <a:xfrm>
              <a:off x="4724400" y="1752600"/>
              <a:ext cx="2743200" cy="3962400"/>
              <a:chOff x="4724400" y="1752600"/>
              <a:chExt cx="2743200" cy="3962400"/>
            </a:xfrm>
          </p:grpSpPr>
          <p:sp>
            <p:nvSpPr>
              <p:cNvPr id="94" name="Ohnutý pruh 93"/>
              <p:cNvSpPr/>
              <p:nvPr/>
            </p:nvSpPr>
            <p:spPr>
              <a:xfrm>
                <a:off x="4724400" y="17526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Obdélník 95"/>
              <p:cNvSpPr/>
              <p:nvPr/>
            </p:nvSpPr>
            <p:spPr>
              <a:xfrm>
                <a:off x="5715000" y="37338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7" name="Volný tvar 96"/>
              <p:cNvSpPr/>
              <p:nvPr/>
            </p:nvSpPr>
            <p:spPr>
              <a:xfrm>
                <a:off x="5354170" y="38100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8" name="Volný tvar 97"/>
              <p:cNvSpPr/>
              <p:nvPr/>
            </p:nvSpPr>
            <p:spPr>
              <a:xfrm>
                <a:off x="5334000" y="40386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9" name="Volný tvar 98"/>
              <p:cNvSpPr/>
              <p:nvPr/>
            </p:nvSpPr>
            <p:spPr>
              <a:xfrm>
                <a:off x="5334000" y="43434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00" name="Přímá spojovací čára 99"/>
              <p:cNvCxnSpPr/>
              <p:nvPr/>
            </p:nvCxnSpPr>
            <p:spPr>
              <a:xfrm rot="10800000">
                <a:off x="5410200" y="46482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Přímá spojovací čára 100"/>
              <p:cNvCxnSpPr/>
              <p:nvPr/>
            </p:nvCxnSpPr>
            <p:spPr>
              <a:xfrm rot="5400000">
                <a:off x="4991100" y="5067300"/>
                <a:ext cx="838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Přímá spojovací čára 101"/>
              <p:cNvCxnSpPr/>
              <p:nvPr/>
            </p:nvCxnSpPr>
            <p:spPr>
              <a:xfrm rot="5400000">
                <a:off x="6248400" y="5486400"/>
                <a:ext cx="152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Přímá spojovací čára 102"/>
              <p:cNvCxnSpPr/>
              <p:nvPr/>
            </p:nvCxnSpPr>
            <p:spPr>
              <a:xfrm rot="5400000">
                <a:off x="6210300" y="55245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Přímá spojovací čára 103"/>
              <p:cNvCxnSpPr/>
              <p:nvPr/>
            </p:nvCxnSpPr>
            <p:spPr>
              <a:xfrm>
                <a:off x="6400800" y="54864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" name="Vývojový diagram: spojka 104"/>
              <p:cNvSpPr/>
              <p:nvPr/>
            </p:nvSpPr>
            <p:spPr>
              <a:xfrm>
                <a:off x="6858000" y="54102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6" name="Vývojový diagram: spojka 105"/>
              <p:cNvSpPr/>
              <p:nvPr/>
            </p:nvSpPr>
            <p:spPr>
              <a:xfrm>
                <a:off x="7162800" y="54102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07" name="Přímá spojovací čára 106"/>
              <p:cNvCxnSpPr/>
              <p:nvPr/>
            </p:nvCxnSpPr>
            <p:spPr>
              <a:xfrm>
                <a:off x="7162800" y="54864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Přímá spojovací čára 107"/>
              <p:cNvCxnSpPr/>
              <p:nvPr/>
            </p:nvCxnSpPr>
            <p:spPr>
              <a:xfrm rot="5400000" flipH="1" flipV="1">
                <a:off x="6515100" y="45339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Přímá spojovací čára 108"/>
              <p:cNvCxnSpPr/>
              <p:nvPr/>
            </p:nvCxnSpPr>
            <p:spPr>
              <a:xfrm rot="10800000">
                <a:off x="7239000" y="35814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Vývojový diagram: spojka 109"/>
              <p:cNvSpPr/>
              <p:nvPr/>
            </p:nvSpPr>
            <p:spPr>
              <a:xfrm>
                <a:off x="6858000" y="34290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11" name="Přímá spojovací čára 110"/>
              <p:cNvCxnSpPr/>
              <p:nvPr/>
            </p:nvCxnSpPr>
            <p:spPr>
              <a:xfrm rot="10800000">
                <a:off x="6629400" y="35814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Přímá spojovací čára 111"/>
              <p:cNvCxnSpPr/>
              <p:nvPr/>
            </p:nvCxnSpPr>
            <p:spPr>
              <a:xfrm rot="5400000">
                <a:off x="6515100" y="36957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Přímá spojovací čára 112"/>
              <p:cNvCxnSpPr/>
              <p:nvPr/>
            </p:nvCxnSpPr>
            <p:spPr>
              <a:xfrm rot="10800000">
                <a:off x="6248400" y="38100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Přímá spojovací čára 113"/>
              <p:cNvCxnSpPr/>
              <p:nvPr/>
            </p:nvCxnSpPr>
            <p:spPr>
              <a:xfrm rot="5400000">
                <a:off x="5821680" y="19507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Přímá spojovací čára 114"/>
              <p:cNvCxnSpPr/>
              <p:nvPr/>
            </p:nvCxnSpPr>
            <p:spPr>
              <a:xfrm rot="16200000" flipH="1">
                <a:off x="5425440" y="19659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Přímá spojovací čára 115"/>
              <p:cNvCxnSpPr/>
              <p:nvPr/>
            </p:nvCxnSpPr>
            <p:spPr>
              <a:xfrm rot="4980000">
                <a:off x="6263640" y="19507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Přímá spojovací čára 116"/>
              <p:cNvCxnSpPr/>
              <p:nvPr/>
            </p:nvCxnSpPr>
            <p:spPr>
              <a:xfrm rot="16200000" flipH="1">
                <a:off x="5105400" y="19812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Přímá spojovací čára 117"/>
              <p:cNvCxnSpPr/>
              <p:nvPr/>
            </p:nvCxnSpPr>
            <p:spPr>
              <a:xfrm rot="5400000">
                <a:off x="6705600" y="20574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Přímá spojovací čára 120"/>
              <p:cNvCxnSpPr>
                <a:stCxn id="110" idx="1"/>
                <a:endCxn id="110" idx="5"/>
              </p:cNvCxnSpPr>
              <p:nvPr/>
            </p:nvCxnSpPr>
            <p:spPr>
              <a:xfrm rot="16200000" flipH="1">
                <a:off x="6913796" y="34847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Přímá spojovací čára 121"/>
              <p:cNvCxnSpPr>
                <a:stCxn id="110" idx="7"/>
                <a:endCxn id="110" idx="3"/>
              </p:cNvCxnSpPr>
              <p:nvPr/>
            </p:nvCxnSpPr>
            <p:spPr>
              <a:xfrm rot="16200000" flipH="1" flipV="1">
                <a:off x="6913796" y="34847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9" name="Skupina 128"/>
            <p:cNvGrpSpPr/>
            <p:nvPr/>
          </p:nvGrpSpPr>
          <p:grpSpPr>
            <a:xfrm>
              <a:off x="5410200" y="3581400"/>
              <a:ext cx="914400" cy="1905000"/>
              <a:chOff x="5410200" y="3581400"/>
              <a:chExt cx="914400" cy="1905000"/>
            </a:xfrm>
          </p:grpSpPr>
          <p:cxnSp>
            <p:nvCxnSpPr>
              <p:cNvPr id="91" name="Přímá spojovací čára 90"/>
              <p:cNvCxnSpPr/>
              <p:nvPr/>
            </p:nvCxnSpPr>
            <p:spPr>
              <a:xfrm>
                <a:off x="5410200" y="5486400"/>
                <a:ext cx="914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3" name="Rovnoramenný trojúhelník 92"/>
              <p:cNvSpPr/>
              <p:nvPr/>
            </p:nvSpPr>
            <p:spPr>
              <a:xfrm flipH="1">
                <a:off x="5943598" y="3581400"/>
                <a:ext cx="45719" cy="152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126" name="Přímá spojovací čára 125"/>
          <p:cNvCxnSpPr>
            <a:stCxn id="105" idx="0"/>
            <a:endCxn id="106" idx="6"/>
          </p:cNvCxnSpPr>
          <p:nvPr/>
        </p:nvCxnSpPr>
        <p:spPr>
          <a:xfrm rot="16200000" flipH="1">
            <a:off x="7124700" y="5181600"/>
            <a:ext cx="38100" cy="342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čára 72"/>
          <p:cNvCxnSpPr>
            <a:stCxn id="36" idx="7"/>
          </p:cNvCxnSpPr>
          <p:nvPr/>
        </p:nvCxnSpPr>
        <p:spPr>
          <a:xfrm rot="5400000" flipH="1" flipV="1">
            <a:off x="2617741" y="5219701"/>
            <a:ext cx="163559" cy="2397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ovéPole 73"/>
          <p:cNvSpPr txBox="1"/>
          <p:nvPr/>
        </p:nvSpPr>
        <p:spPr>
          <a:xfrm>
            <a:off x="6248400" y="32766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6172200" y="48006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S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76" name="Elipsa 75"/>
          <p:cNvSpPr/>
          <p:nvPr/>
        </p:nvSpPr>
        <p:spPr>
          <a:xfrm>
            <a:off x="6781800" y="5105400"/>
            <a:ext cx="609600" cy="6096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Elipsa 76"/>
          <p:cNvSpPr/>
          <p:nvPr/>
        </p:nvSpPr>
        <p:spPr>
          <a:xfrm>
            <a:off x="2438400" y="5181600"/>
            <a:ext cx="609600" cy="6096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1" name="Skupina 190"/>
          <p:cNvGrpSpPr/>
          <p:nvPr/>
        </p:nvGrpSpPr>
        <p:grpSpPr>
          <a:xfrm>
            <a:off x="5715000" y="304800"/>
            <a:ext cx="2743200" cy="4038600"/>
            <a:chOff x="5410200" y="1600200"/>
            <a:chExt cx="2743200" cy="4038600"/>
          </a:xfrm>
        </p:grpSpPr>
        <p:sp>
          <p:nvSpPr>
            <p:cNvPr id="8" name="Ohnutý pruh 7"/>
            <p:cNvSpPr/>
            <p:nvPr/>
          </p:nvSpPr>
          <p:spPr>
            <a:xfrm>
              <a:off x="5410200" y="1600200"/>
              <a:ext cx="2438400" cy="1295400"/>
            </a:xfrm>
            <a:prstGeom prst="blockArc">
              <a:avLst>
                <a:gd name="adj1" fmla="val 10959537"/>
                <a:gd name="adj2" fmla="val 21466128"/>
                <a:gd name="adj3" fmla="val 23438"/>
              </a:avLst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6400800" y="3581400"/>
              <a:ext cx="533400" cy="114300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6039970" y="3657600"/>
              <a:ext cx="1221442" cy="349624"/>
            </a:xfrm>
            <a:custGeom>
              <a:avLst/>
              <a:gdLst>
                <a:gd name="connsiteX0" fmla="*/ 351865 w 1221442"/>
                <a:gd name="connsiteY0" fmla="*/ 0 h 349624"/>
                <a:gd name="connsiteX1" fmla="*/ 123265 w 1221442"/>
                <a:gd name="connsiteY1" fmla="*/ 80682 h 349624"/>
                <a:gd name="connsiteX2" fmla="*/ 1091454 w 1221442"/>
                <a:gd name="connsiteY2" fmla="*/ 255494 h 349624"/>
                <a:gd name="connsiteX3" fmla="*/ 903195 w 1221442"/>
                <a:gd name="connsiteY3" fmla="*/ 349624 h 349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1442" h="349624">
                  <a:moveTo>
                    <a:pt x="351865" y="0"/>
                  </a:moveTo>
                  <a:cubicBezTo>
                    <a:pt x="175932" y="19050"/>
                    <a:pt x="0" y="38100"/>
                    <a:pt x="123265" y="80682"/>
                  </a:cubicBezTo>
                  <a:cubicBezTo>
                    <a:pt x="246530" y="123264"/>
                    <a:pt x="961466" y="210670"/>
                    <a:pt x="1091454" y="255494"/>
                  </a:cubicBezTo>
                  <a:cubicBezTo>
                    <a:pt x="1221442" y="300318"/>
                    <a:pt x="1062318" y="324971"/>
                    <a:pt x="903195" y="349624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6019800" y="3886200"/>
              <a:ext cx="1221442" cy="349624"/>
            </a:xfrm>
            <a:custGeom>
              <a:avLst/>
              <a:gdLst>
                <a:gd name="connsiteX0" fmla="*/ 351865 w 1221442"/>
                <a:gd name="connsiteY0" fmla="*/ 0 h 349624"/>
                <a:gd name="connsiteX1" fmla="*/ 123265 w 1221442"/>
                <a:gd name="connsiteY1" fmla="*/ 80682 h 349624"/>
                <a:gd name="connsiteX2" fmla="*/ 1091454 w 1221442"/>
                <a:gd name="connsiteY2" fmla="*/ 255494 h 349624"/>
                <a:gd name="connsiteX3" fmla="*/ 903195 w 1221442"/>
                <a:gd name="connsiteY3" fmla="*/ 349624 h 349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1442" h="349624">
                  <a:moveTo>
                    <a:pt x="351865" y="0"/>
                  </a:moveTo>
                  <a:cubicBezTo>
                    <a:pt x="175932" y="19050"/>
                    <a:pt x="0" y="38100"/>
                    <a:pt x="123265" y="80682"/>
                  </a:cubicBezTo>
                  <a:cubicBezTo>
                    <a:pt x="246530" y="123264"/>
                    <a:pt x="961466" y="210670"/>
                    <a:pt x="1091454" y="255494"/>
                  </a:cubicBezTo>
                  <a:cubicBezTo>
                    <a:pt x="1221442" y="300318"/>
                    <a:pt x="1062318" y="324971"/>
                    <a:pt x="903195" y="349624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Volný tvar 12"/>
            <p:cNvSpPr/>
            <p:nvPr/>
          </p:nvSpPr>
          <p:spPr>
            <a:xfrm>
              <a:off x="6019800" y="4191000"/>
              <a:ext cx="1221442" cy="349624"/>
            </a:xfrm>
            <a:custGeom>
              <a:avLst/>
              <a:gdLst>
                <a:gd name="connsiteX0" fmla="*/ 351865 w 1221442"/>
                <a:gd name="connsiteY0" fmla="*/ 0 h 349624"/>
                <a:gd name="connsiteX1" fmla="*/ 123265 w 1221442"/>
                <a:gd name="connsiteY1" fmla="*/ 80682 h 349624"/>
                <a:gd name="connsiteX2" fmla="*/ 1091454 w 1221442"/>
                <a:gd name="connsiteY2" fmla="*/ 255494 h 349624"/>
                <a:gd name="connsiteX3" fmla="*/ 903195 w 1221442"/>
                <a:gd name="connsiteY3" fmla="*/ 349624 h 349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1442" h="349624">
                  <a:moveTo>
                    <a:pt x="351865" y="0"/>
                  </a:moveTo>
                  <a:cubicBezTo>
                    <a:pt x="175932" y="19050"/>
                    <a:pt x="0" y="38100"/>
                    <a:pt x="123265" y="80682"/>
                  </a:cubicBezTo>
                  <a:cubicBezTo>
                    <a:pt x="246530" y="123264"/>
                    <a:pt x="961466" y="210670"/>
                    <a:pt x="1091454" y="255494"/>
                  </a:cubicBezTo>
                  <a:cubicBezTo>
                    <a:pt x="1221442" y="300318"/>
                    <a:pt x="1062318" y="324971"/>
                    <a:pt x="903195" y="349624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10800000">
              <a:off x="6096000" y="4495800"/>
              <a:ext cx="304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 rot="5400000">
              <a:off x="5676900" y="4914900"/>
              <a:ext cx="838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5400000">
              <a:off x="6972300" y="537210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>
              <a:off x="6743700" y="5372100"/>
              <a:ext cx="533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7086600" y="5334000"/>
              <a:ext cx="457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Vývojový diagram: spojka 18"/>
            <p:cNvSpPr/>
            <p:nvPr/>
          </p:nvSpPr>
          <p:spPr>
            <a:xfrm>
              <a:off x="7543800" y="5257800"/>
              <a:ext cx="76200" cy="76200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ývojový diagram: spojka 19"/>
            <p:cNvSpPr/>
            <p:nvPr/>
          </p:nvSpPr>
          <p:spPr>
            <a:xfrm>
              <a:off x="7848600" y="5257800"/>
              <a:ext cx="76200" cy="76200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1" name="Přímá spojovací čára 20"/>
            <p:cNvCxnSpPr/>
            <p:nvPr/>
          </p:nvCxnSpPr>
          <p:spPr>
            <a:xfrm>
              <a:off x="7848600" y="5334000"/>
              <a:ext cx="304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 rot="5400000" flipH="1" flipV="1">
              <a:off x="7200900" y="4381500"/>
              <a:ext cx="1905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 rot="10800000">
              <a:off x="7924800" y="342900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Vývojový diagram: spojka 23"/>
            <p:cNvSpPr/>
            <p:nvPr/>
          </p:nvSpPr>
          <p:spPr>
            <a:xfrm>
              <a:off x="7543800" y="3276600"/>
              <a:ext cx="381000" cy="381000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5" name="Přímá spojovací čára 24"/>
            <p:cNvCxnSpPr/>
            <p:nvPr/>
          </p:nvCxnSpPr>
          <p:spPr>
            <a:xfrm rot="10800000">
              <a:off x="7315200" y="342900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rot="5400000">
              <a:off x="7200900" y="354330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10800000">
              <a:off x="6934200" y="3657600"/>
              <a:ext cx="381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rot="5400000">
              <a:off x="6507480" y="1798320"/>
              <a:ext cx="24384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rot="16200000" flipH="1">
              <a:off x="6111240" y="1813560"/>
              <a:ext cx="152400" cy="304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 rot="4980000">
              <a:off x="6949440" y="1798320"/>
              <a:ext cx="182880" cy="914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 rot="16200000" flipH="1">
              <a:off x="5791200" y="1828800"/>
              <a:ext cx="1524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 rot="5400000">
              <a:off x="7391400" y="1905000"/>
              <a:ext cx="1524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>
              <a:stCxn id="24" idx="1"/>
              <a:endCxn id="24" idx="5"/>
            </p:cNvCxnSpPr>
            <p:nvPr/>
          </p:nvCxnSpPr>
          <p:spPr>
            <a:xfrm rot="16200000" flipH="1">
              <a:off x="7599596" y="3332396"/>
              <a:ext cx="269408" cy="2694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>
              <a:stCxn id="24" idx="7"/>
              <a:endCxn id="24" idx="3"/>
            </p:cNvCxnSpPr>
            <p:nvPr/>
          </p:nvCxnSpPr>
          <p:spPr>
            <a:xfrm rot="16200000" flipH="1" flipV="1">
              <a:off x="7599596" y="3332396"/>
              <a:ext cx="269408" cy="2694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2" name="Skupina 191"/>
          <p:cNvGrpSpPr/>
          <p:nvPr/>
        </p:nvGrpSpPr>
        <p:grpSpPr>
          <a:xfrm>
            <a:off x="6400800" y="762000"/>
            <a:ext cx="975790" cy="3244057"/>
            <a:chOff x="6096000" y="2089943"/>
            <a:chExt cx="975790" cy="3244057"/>
          </a:xfrm>
        </p:grpSpPr>
        <p:grpSp>
          <p:nvGrpSpPr>
            <p:cNvPr id="105" name="Skupina 104"/>
            <p:cNvGrpSpPr/>
            <p:nvPr/>
          </p:nvGrpSpPr>
          <p:grpSpPr>
            <a:xfrm rot="720000">
              <a:off x="6614590" y="2089943"/>
              <a:ext cx="457200" cy="1371600"/>
              <a:chOff x="2514600" y="2133600"/>
              <a:chExt cx="457200" cy="1371600"/>
            </a:xfrm>
          </p:grpSpPr>
          <p:sp>
            <p:nvSpPr>
              <p:cNvPr id="9" name="Rovnoramenný trojúhelník 8"/>
              <p:cNvSpPr/>
              <p:nvPr/>
            </p:nvSpPr>
            <p:spPr>
              <a:xfrm>
                <a:off x="2667000" y="21336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Obdélník 32"/>
              <p:cNvSpPr/>
              <p:nvPr/>
            </p:nvSpPr>
            <p:spPr>
              <a:xfrm>
                <a:off x="2514600" y="34290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" name="Obdélník 33"/>
              <p:cNvSpPr/>
              <p:nvPr/>
            </p:nvSpPr>
            <p:spPr>
              <a:xfrm>
                <a:off x="2743200" y="34290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07" name="Skupina 106"/>
            <p:cNvGrpSpPr/>
            <p:nvPr/>
          </p:nvGrpSpPr>
          <p:grpSpPr>
            <a:xfrm>
              <a:off x="6096000" y="3429000"/>
              <a:ext cx="914400" cy="1905000"/>
              <a:chOff x="2209800" y="3505200"/>
              <a:chExt cx="914400" cy="1905000"/>
            </a:xfrm>
          </p:grpSpPr>
          <p:cxnSp>
            <p:nvCxnSpPr>
              <p:cNvPr id="5" name="Přímá spojovací čára 4"/>
              <p:cNvCxnSpPr/>
              <p:nvPr/>
            </p:nvCxnSpPr>
            <p:spPr>
              <a:xfrm>
                <a:off x="2209800" y="5410200"/>
                <a:ext cx="914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Rovnoramenný trojúhelník 6"/>
              <p:cNvSpPr/>
              <p:nvPr/>
            </p:nvSpPr>
            <p:spPr>
              <a:xfrm flipH="1">
                <a:off x="2743200" y="3505200"/>
                <a:ext cx="45719" cy="152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109" name="Přímá spojovací čára 108"/>
          <p:cNvCxnSpPr>
            <a:stCxn id="19" idx="0"/>
            <a:endCxn id="20" idx="1"/>
          </p:cNvCxnSpPr>
          <p:nvPr/>
        </p:nvCxnSpPr>
        <p:spPr>
          <a:xfrm rot="16200000" flipH="1">
            <a:off x="8020049" y="3829050"/>
            <a:ext cx="11159" cy="2778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3" name="Skupina 122"/>
          <p:cNvGrpSpPr/>
          <p:nvPr/>
        </p:nvGrpSpPr>
        <p:grpSpPr>
          <a:xfrm>
            <a:off x="3276600" y="2133600"/>
            <a:ext cx="2971800" cy="4136782"/>
            <a:chOff x="1066800" y="2133600"/>
            <a:chExt cx="2743200" cy="3911139"/>
          </a:xfrm>
        </p:grpSpPr>
        <p:grpSp>
          <p:nvGrpSpPr>
            <p:cNvPr id="111" name="Skupina 110"/>
            <p:cNvGrpSpPr/>
            <p:nvPr/>
          </p:nvGrpSpPr>
          <p:grpSpPr>
            <a:xfrm>
              <a:off x="2543907" y="5663739"/>
              <a:ext cx="70339" cy="381000"/>
              <a:chOff x="7115907" y="5206539"/>
              <a:chExt cx="70339" cy="381000"/>
            </a:xfrm>
          </p:grpSpPr>
          <p:cxnSp>
            <p:nvCxnSpPr>
              <p:cNvPr id="82" name="Přímá spojovací čára 81"/>
              <p:cNvCxnSpPr/>
              <p:nvPr/>
            </p:nvCxnSpPr>
            <p:spPr>
              <a:xfrm rot="5400000">
                <a:off x="7114202" y="5422669"/>
                <a:ext cx="144087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Přímá spojovací čára 82"/>
              <p:cNvCxnSpPr/>
              <p:nvPr/>
            </p:nvCxnSpPr>
            <p:spPr>
              <a:xfrm rot="5400000">
                <a:off x="6925407" y="5397039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0" name="Skupina 109"/>
            <p:cNvGrpSpPr/>
            <p:nvPr/>
          </p:nvGrpSpPr>
          <p:grpSpPr>
            <a:xfrm rot="1620000">
              <a:off x="2496231" y="2696034"/>
              <a:ext cx="457200" cy="1371600"/>
              <a:chOff x="6477000" y="2133600"/>
              <a:chExt cx="457200" cy="1371600"/>
            </a:xfrm>
          </p:grpSpPr>
          <p:sp>
            <p:nvSpPr>
              <p:cNvPr id="75" name="Rovnoramenný trojúhelník 74"/>
              <p:cNvSpPr/>
              <p:nvPr/>
            </p:nvSpPr>
            <p:spPr>
              <a:xfrm>
                <a:off x="6629400" y="21336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9" name="Obdélník 98"/>
              <p:cNvSpPr/>
              <p:nvPr/>
            </p:nvSpPr>
            <p:spPr>
              <a:xfrm>
                <a:off x="6477000" y="34290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0" name="Obdélník 99"/>
              <p:cNvSpPr/>
              <p:nvPr/>
            </p:nvSpPr>
            <p:spPr>
              <a:xfrm>
                <a:off x="6705600" y="34290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20" name="Skupina 119"/>
            <p:cNvGrpSpPr/>
            <p:nvPr/>
          </p:nvGrpSpPr>
          <p:grpSpPr>
            <a:xfrm>
              <a:off x="1066800" y="2133600"/>
              <a:ext cx="2743200" cy="3733800"/>
              <a:chOff x="5486400" y="1676400"/>
              <a:chExt cx="2743200" cy="3733800"/>
            </a:xfrm>
          </p:grpSpPr>
          <p:sp>
            <p:nvSpPr>
              <p:cNvPr id="74" name="Ohnutý pruh 73"/>
              <p:cNvSpPr/>
              <p:nvPr/>
            </p:nvSpPr>
            <p:spPr>
              <a:xfrm>
                <a:off x="5486400" y="16764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76" name="Obdélník 75"/>
              <p:cNvSpPr/>
              <p:nvPr/>
            </p:nvSpPr>
            <p:spPr>
              <a:xfrm>
                <a:off x="6477000" y="36576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7" name="Volný tvar 76"/>
              <p:cNvSpPr/>
              <p:nvPr/>
            </p:nvSpPr>
            <p:spPr>
              <a:xfrm>
                <a:off x="6116170" y="37338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8" name="Volný tvar 77"/>
              <p:cNvSpPr/>
              <p:nvPr/>
            </p:nvSpPr>
            <p:spPr>
              <a:xfrm>
                <a:off x="6096000" y="39624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9" name="Volný tvar 78"/>
              <p:cNvSpPr/>
              <p:nvPr/>
            </p:nvSpPr>
            <p:spPr>
              <a:xfrm>
                <a:off x="6096000" y="42672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80" name="Přímá spojovací čára 79"/>
              <p:cNvCxnSpPr/>
              <p:nvPr/>
            </p:nvCxnSpPr>
            <p:spPr>
              <a:xfrm rot="10800000">
                <a:off x="6172200" y="45720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Přímá spojovací čára 80"/>
              <p:cNvCxnSpPr/>
              <p:nvPr/>
            </p:nvCxnSpPr>
            <p:spPr>
              <a:xfrm rot="5400000">
                <a:off x="5753100" y="4991100"/>
                <a:ext cx="838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Přímá spojovací čára 83"/>
              <p:cNvCxnSpPr/>
              <p:nvPr/>
            </p:nvCxnSpPr>
            <p:spPr>
              <a:xfrm>
                <a:off x="7162800" y="54102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5" name="Vývojový diagram: spojka 84"/>
              <p:cNvSpPr/>
              <p:nvPr/>
            </p:nvSpPr>
            <p:spPr>
              <a:xfrm>
                <a:off x="7620000" y="53340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6" name="Vývojový diagram: spojka 85"/>
              <p:cNvSpPr/>
              <p:nvPr/>
            </p:nvSpPr>
            <p:spPr>
              <a:xfrm>
                <a:off x="7924800" y="53340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87" name="Přímá spojovací čára 86"/>
              <p:cNvCxnSpPr/>
              <p:nvPr/>
            </p:nvCxnSpPr>
            <p:spPr>
              <a:xfrm>
                <a:off x="7924800" y="54102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ovací čára 87"/>
              <p:cNvCxnSpPr/>
              <p:nvPr/>
            </p:nvCxnSpPr>
            <p:spPr>
              <a:xfrm rot="5400000" flipH="1" flipV="1">
                <a:off x="7277100" y="44577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ovací čára 88"/>
              <p:cNvCxnSpPr/>
              <p:nvPr/>
            </p:nvCxnSpPr>
            <p:spPr>
              <a:xfrm rot="10800000">
                <a:off x="8001000" y="35052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Vývojový diagram: spojka 89"/>
              <p:cNvSpPr/>
              <p:nvPr/>
            </p:nvSpPr>
            <p:spPr>
              <a:xfrm>
                <a:off x="7620000" y="33528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1" name="Přímá spojovací čára 90"/>
              <p:cNvCxnSpPr/>
              <p:nvPr/>
            </p:nvCxnSpPr>
            <p:spPr>
              <a:xfrm rot="10800000">
                <a:off x="7391400" y="35052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Přímá spojovací čára 91"/>
              <p:cNvCxnSpPr/>
              <p:nvPr/>
            </p:nvCxnSpPr>
            <p:spPr>
              <a:xfrm rot="5400000">
                <a:off x="7277100" y="36195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Přímá spojovací čára 92"/>
              <p:cNvCxnSpPr/>
              <p:nvPr/>
            </p:nvCxnSpPr>
            <p:spPr>
              <a:xfrm rot="10800000">
                <a:off x="7010400" y="37338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Přímá spojovací čára 93"/>
              <p:cNvCxnSpPr/>
              <p:nvPr/>
            </p:nvCxnSpPr>
            <p:spPr>
              <a:xfrm rot="5400000">
                <a:off x="6583680" y="18745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Přímá spojovací čára 94"/>
              <p:cNvCxnSpPr/>
              <p:nvPr/>
            </p:nvCxnSpPr>
            <p:spPr>
              <a:xfrm rot="16200000" flipH="1">
                <a:off x="6187440" y="18897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ovací čára 95"/>
              <p:cNvCxnSpPr/>
              <p:nvPr/>
            </p:nvCxnSpPr>
            <p:spPr>
              <a:xfrm rot="4980000">
                <a:off x="7025640" y="18745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ovací čára 96"/>
              <p:cNvCxnSpPr/>
              <p:nvPr/>
            </p:nvCxnSpPr>
            <p:spPr>
              <a:xfrm rot="16200000" flipH="1">
                <a:off x="5867400" y="19050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ovací čára 97"/>
              <p:cNvCxnSpPr/>
              <p:nvPr/>
            </p:nvCxnSpPr>
            <p:spPr>
              <a:xfrm rot="5400000">
                <a:off x="7467600" y="19812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Přímá spojovací čára 100"/>
              <p:cNvCxnSpPr>
                <a:stCxn id="90" idx="1"/>
                <a:endCxn id="90" idx="5"/>
              </p:cNvCxnSpPr>
              <p:nvPr/>
            </p:nvCxnSpPr>
            <p:spPr>
              <a:xfrm rot="16200000" flipH="1">
                <a:off x="7675796" y="34085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Přímá spojovací čára 101"/>
              <p:cNvCxnSpPr>
                <a:stCxn id="90" idx="7"/>
                <a:endCxn id="90" idx="3"/>
              </p:cNvCxnSpPr>
              <p:nvPr/>
            </p:nvCxnSpPr>
            <p:spPr>
              <a:xfrm rot="16200000" flipH="1" flipV="1">
                <a:off x="7675796" y="34085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" name="Skupina 120"/>
            <p:cNvGrpSpPr/>
            <p:nvPr/>
          </p:nvGrpSpPr>
          <p:grpSpPr>
            <a:xfrm>
              <a:off x="1752600" y="3962400"/>
              <a:ext cx="762000" cy="1905000"/>
              <a:chOff x="6172200" y="3505200"/>
              <a:chExt cx="685800" cy="1905000"/>
            </a:xfrm>
          </p:grpSpPr>
          <p:cxnSp>
            <p:nvCxnSpPr>
              <p:cNvPr id="71" name="Přímá spojovací čára 70"/>
              <p:cNvCxnSpPr/>
              <p:nvPr/>
            </p:nvCxnSpPr>
            <p:spPr>
              <a:xfrm>
                <a:off x="6172200" y="5410200"/>
                <a:ext cx="685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Rovnoramenný trojúhelník 72"/>
              <p:cNvSpPr/>
              <p:nvPr/>
            </p:nvSpPr>
            <p:spPr>
              <a:xfrm flipH="1">
                <a:off x="6705598" y="3505200"/>
                <a:ext cx="45719" cy="152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15" name="Skupina 114"/>
            <p:cNvGrpSpPr/>
            <p:nvPr/>
          </p:nvGrpSpPr>
          <p:grpSpPr>
            <a:xfrm>
              <a:off x="2684584" y="5663739"/>
              <a:ext cx="70339" cy="381000"/>
              <a:chOff x="7104184" y="5206539"/>
              <a:chExt cx="70339" cy="381000"/>
            </a:xfrm>
          </p:grpSpPr>
          <p:cxnSp>
            <p:nvCxnSpPr>
              <p:cNvPr id="116" name="Přímá spojovací čára 115"/>
              <p:cNvCxnSpPr/>
              <p:nvPr/>
            </p:nvCxnSpPr>
            <p:spPr>
              <a:xfrm rot="5400000">
                <a:off x="7098323" y="5426825"/>
                <a:ext cx="152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Přímá spojovací čára 116"/>
              <p:cNvCxnSpPr/>
              <p:nvPr/>
            </p:nvCxnSpPr>
            <p:spPr>
              <a:xfrm rot="5400000">
                <a:off x="6913684" y="5397039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1" name="Skupina 150"/>
          <p:cNvGrpSpPr/>
          <p:nvPr/>
        </p:nvGrpSpPr>
        <p:grpSpPr>
          <a:xfrm>
            <a:off x="304800" y="609600"/>
            <a:ext cx="2743200" cy="3962400"/>
            <a:chOff x="4724400" y="1752600"/>
            <a:chExt cx="2743200" cy="3962400"/>
          </a:xfrm>
        </p:grpSpPr>
        <p:grpSp>
          <p:nvGrpSpPr>
            <p:cNvPr id="152" name="Skupina 126"/>
            <p:cNvGrpSpPr/>
            <p:nvPr/>
          </p:nvGrpSpPr>
          <p:grpSpPr>
            <a:xfrm rot="-840000">
              <a:off x="5569322" y="2244734"/>
              <a:ext cx="457200" cy="1371600"/>
              <a:chOff x="5715000" y="2209800"/>
              <a:chExt cx="457200" cy="1371600"/>
            </a:xfrm>
          </p:grpSpPr>
          <p:sp>
            <p:nvSpPr>
              <p:cNvPr id="183" name="Rovnoramenný trojúhelník 182"/>
              <p:cNvSpPr/>
              <p:nvPr/>
            </p:nvSpPr>
            <p:spPr>
              <a:xfrm>
                <a:off x="5867400" y="22098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4" name="Obdélník 183"/>
              <p:cNvSpPr/>
              <p:nvPr/>
            </p:nvSpPr>
            <p:spPr>
              <a:xfrm>
                <a:off x="5715000" y="35052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5" name="Obdélník 184"/>
              <p:cNvSpPr/>
              <p:nvPr/>
            </p:nvSpPr>
            <p:spPr>
              <a:xfrm>
                <a:off x="5943600" y="35052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53" name="Skupina 127"/>
            <p:cNvGrpSpPr/>
            <p:nvPr/>
          </p:nvGrpSpPr>
          <p:grpSpPr>
            <a:xfrm>
              <a:off x="4724400" y="1752600"/>
              <a:ext cx="2743200" cy="3962400"/>
              <a:chOff x="4724400" y="1752600"/>
              <a:chExt cx="2743200" cy="3962400"/>
            </a:xfrm>
          </p:grpSpPr>
          <p:sp>
            <p:nvSpPr>
              <p:cNvPr id="157" name="Ohnutý pruh 156"/>
              <p:cNvSpPr/>
              <p:nvPr/>
            </p:nvSpPr>
            <p:spPr>
              <a:xfrm>
                <a:off x="4724400" y="17526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58" name="Obdélník 157"/>
              <p:cNvSpPr/>
              <p:nvPr/>
            </p:nvSpPr>
            <p:spPr>
              <a:xfrm>
                <a:off x="5715000" y="37338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9" name="Volný tvar 158"/>
              <p:cNvSpPr/>
              <p:nvPr/>
            </p:nvSpPr>
            <p:spPr>
              <a:xfrm>
                <a:off x="5354170" y="38100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0" name="Volný tvar 159"/>
              <p:cNvSpPr/>
              <p:nvPr/>
            </p:nvSpPr>
            <p:spPr>
              <a:xfrm>
                <a:off x="5334000" y="40386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1" name="Volný tvar 160"/>
              <p:cNvSpPr/>
              <p:nvPr/>
            </p:nvSpPr>
            <p:spPr>
              <a:xfrm>
                <a:off x="5334000" y="43434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2" name="Přímá spojovací čára 161"/>
              <p:cNvCxnSpPr/>
              <p:nvPr/>
            </p:nvCxnSpPr>
            <p:spPr>
              <a:xfrm rot="10800000">
                <a:off x="5410200" y="46482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Přímá spojovací čára 162"/>
              <p:cNvCxnSpPr/>
              <p:nvPr/>
            </p:nvCxnSpPr>
            <p:spPr>
              <a:xfrm rot="5400000">
                <a:off x="4991100" y="5067300"/>
                <a:ext cx="838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Přímá spojovací čára 163"/>
              <p:cNvCxnSpPr/>
              <p:nvPr/>
            </p:nvCxnSpPr>
            <p:spPr>
              <a:xfrm rot="5400000">
                <a:off x="6248400" y="5486400"/>
                <a:ext cx="152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Přímá spojovací čára 164"/>
              <p:cNvCxnSpPr/>
              <p:nvPr/>
            </p:nvCxnSpPr>
            <p:spPr>
              <a:xfrm rot="5400000">
                <a:off x="6210300" y="55245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Přímá spojovací čára 165"/>
              <p:cNvCxnSpPr/>
              <p:nvPr/>
            </p:nvCxnSpPr>
            <p:spPr>
              <a:xfrm>
                <a:off x="6400800" y="54864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7" name="Vývojový diagram: spojka 166"/>
              <p:cNvSpPr/>
              <p:nvPr/>
            </p:nvSpPr>
            <p:spPr>
              <a:xfrm>
                <a:off x="6858000" y="54102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8" name="Vývojový diagram: spojka 167"/>
              <p:cNvSpPr/>
              <p:nvPr/>
            </p:nvSpPr>
            <p:spPr>
              <a:xfrm>
                <a:off x="7162800" y="54102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9" name="Přímá spojovací čára 168"/>
              <p:cNvCxnSpPr/>
              <p:nvPr/>
            </p:nvCxnSpPr>
            <p:spPr>
              <a:xfrm>
                <a:off x="7162800" y="54864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Přímá spojovací čára 169"/>
              <p:cNvCxnSpPr/>
              <p:nvPr/>
            </p:nvCxnSpPr>
            <p:spPr>
              <a:xfrm rot="5400000" flipH="1" flipV="1">
                <a:off x="6515100" y="45339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Přímá spojovací čára 170"/>
              <p:cNvCxnSpPr/>
              <p:nvPr/>
            </p:nvCxnSpPr>
            <p:spPr>
              <a:xfrm rot="10800000">
                <a:off x="7239000" y="35814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2" name="Vývojový diagram: spojka 171"/>
              <p:cNvSpPr/>
              <p:nvPr/>
            </p:nvSpPr>
            <p:spPr>
              <a:xfrm>
                <a:off x="6858000" y="34290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73" name="Přímá spojovací čára 172"/>
              <p:cNvCxnSpPr/>
              <p:nvPr/>
            </p:nvCxnSpPr>
            <p:spPr>
              <a:xfrm rot="10800000">
                <a:off x="6629400" y="35814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Přímá spojovací čára 173"/>
              <p:cNvCxnSpPr/>
              <p:nvPr/>
            </p:nvCxnSpPr>
            <p:spPr>
              <a:xfrm rot="5400000">
                <a:off x="6515100" y="36957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Přímá spojovací čára 174"/>
              <p:cNvCxnSpPr/>
              <p:nvPr/>
            </p:nvCxnSpPr>
            <p:spPr>
              <a:xfrm rot="10800000">
                <a:off x="6248400" y="38100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Přímá spojovací čára 175"/>
              <p:cNvCxnSpPr/>
              <p:nvPr/>
            </p:nvCxnSpPr>
            <p:spPr>
              <a:xfrm rot="5400000">
                <a:off x="5821680" y="19507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Přímá spojovací čára 176"/>
              <p:cNvCxnSpPr/>
              <p:nvPr/>
            </p:nvCxnSpPr>
            <p:spPr>
              <a:xfrm rot="16200000" flipH="1">
                <a:off x="5425440" y="19659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Přímá spojovací čára 177"/>
              <p:cNvCxnSpPr/>
              <p:nvPr/>
            </p:nvCxnSpPr>
            <p:spPr>
              <a:xfrm rot="4980000">
                <a:off x="6263640" y="19507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Přímá spojovací čára 178"/>
              <p:cNvCxnSpPr/>
              <p:nvPr/>
            </p:nvCxnSpPr>
            <p:spPr>
              <a:xfrm rot="16200000" flipH="1">
                <a:off x="5105400" y="19812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Přímá spojovací čára 179"/>
              <p:cNvCxnSpPr/>
              <p:nvPr/>
            </p:nvCxnSpPr>
            <p:spPr>
              <a:xfrm rot="5400000">
                <a:off x="6705600" y="20574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Přímá spojovací čára 180"/>
              <p:cNvCxnSpPr>
                <a:stCxn id="172" idx="1"/>
                <a:endCxn id="172" idx="5"/>
              </p:cNvCxnSpPr>
              <p:nvPr/>
            </p:nvCxnSpPr>
            <p:spPr>
              <a:xfrm rot="16200000" flipH="1">
                <a:off x="6913796" y="34847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Přímá spojovací čára 181"/>
              <p:cNvCxnSpPr>
                <a:stCxn id="172" idx="7"/>
                <a:endCxn id="172" idx="3"/>
              </p:cNvCxnSpPr>
              <p:nvPr/>
            </p:nvCxnSpPr>
            <p:spPr>
              <a:xfrm rot="16200000" flipH="1" flipV="1">
                <a:off x="6913796" y="34847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4" name="Skupina 128"/>
            <p:cNvGrpSpPr/>
            <p:nvPr/>
          </p:nvGrpSpPr>
          <p:grpSpPr>
            <a:xfrm>
              <a:off x="5410200" y="3581400"/>
              <a:ext cx="914400" cy="1905000"/>
              <a:chOff x="5410200" y="3581400"/>
              <a:chExt cx="914400" cy="1905000"/>
            </a:xfrm>
          </p:grpSpPr>
          <p:cxnSp>
            <p:nvCxnSpPr>
              <p:cNvPr id="155" name="Přímá spojovací čára 154"/>
              <p:cNvCxnSpPr/>
              <p:nvPr/>
            </p:nvCxnSpPr>
            <p:spPr>
              <a:xfrm>
                <a:off x="5410200" y="5486400"/>
                <a:ext cx="914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6" name="Rovnoramenný trojúhelník 155"/>
              <p:cNvSpPr/>
              <p:nvPr/>
            </p:nvSpPr>
            <p:spPr>
              <a:xfrm flipH="1">
                <a:off x="5943598" y="3581400"/>
                <a:ext cx="45719" cy="152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114" name="TextovéPole 113"/>
          <p:cNvSpPr txBox="1"/>
          <p:nvPr/>
        </p:nvSpPr>
        <p:spPr>
          <a:xfrm>
            <a:off x="6858000" y="3429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18" name="TextovéPole 117"/>
          <p:cNvSpPr txBox="1"/>
          <p:nvPr/>
        </p:nvSpPr>
        <p:spPr>
          <a:xfrm>
            <a:off x="1676400" y="22098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19" name="TextovéPole 118"/>
          <p:cNvSpPr txBox="1"/>
          <p:nvPr/>
        </p:nvSpPr>
        <p:spPr>
          <a:xfrm>
            <a:off x="1371600" y="37338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S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7162800" y="1905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S</a:t>
            </a:r>
            <a:endParaRPr lang="cs-CZ" sz="2400" dirty="0">
              <a:solidFill>
                <a:schemeClr val="accent2"/>
              </a:solidFill>
            </a:endParaRPr>
          </a:p>
        </p:txBody>
      </p:sp>
      <p:cxnSp>
        <p:nvCxnSpPr>
          <p:cNvPr id="125" name="Přímá spojovací čára 124"/>
          <p:cNvCxnSpPr>
            <a:stCxn id="167" idx="7"/>
            <a:endCxn id="168" idx="2"/>
          </p:cNvCxnSpPr>
          <p:nvPr/>
        </p:nvCxnSpPr>
        <p:spPr>
          <a:xfrm rot="16200000" flipH="1">
            <a:off x="2609849" y="4171950"/>
            <a:ext cx="26941" cy="2397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ovéPole 130"/>
          <p:cNvSpPr txBox="1"/>
          <p:nvPr/>
        </p:nvSpPr>
        <p:spPr>
          <a:xfrm>
            <a:off x="4343400" y="54102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32" name="TextovéPole 131"/>
          <p:cNvSpPr txBox="1"/>
          <p:nvPr/>
        </p:nvSpPr>
        <p:spPr>
          <a:xfrm>
            <a:off x="4191000" y="3810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S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33" name="Elipsa 132"/>
          <p:cNvSpPr/>
          <p:nvPr/>
        </p:nvSpPr>
        <p:spPr>
          <a:xfrm>
            <a:off x="1676400" y="4114800"/>
            <a:ext cx="609600" cy="6096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4" name="Elipsa 133"/>
          <p:cNvSpPr/>
          <p:nvPr/>
        </p:nvSpPr>
        <p:spPr>
          <a:xfrm>
            <a:off x="4648200" y="5715000"/>
            <a:ext cx="609600" cy="6096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Elipsa 134"/>
          <p:cNvSpPr/>
          <p:nvPr/>
        </p:nvSpPr>
        <p:spPr>
          <a:xfrm>
            <a:off x="7010400" y="3733800"/>
            <a:ext cx="609600" cy="6096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7" name="Přímá spojovací čára 136"/>
          <p:cNvCxnSpPr>
            <a:stCxn id="85" idx="0"/>
            <a:endCxn id="86" idx="1"/>
          </p:cNvCxnSpPr>
          <p:nvPr/>
        </p:nvCxnSpPr>
        <p:spPr>
          <a:xfrm rot="16200000" flipH="1">
            <a:off x="5773880" y="5857610"/>
            <a:ext cx="11803" cy="3010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Přímá spojovací šipka 138"/>
          <p:cNvCxnSpPr/>
          <p:nvPr/>
        </p:nvCxnSpPr>
        <p:spPr>
          <a:xfrm>
            <a:off x="838200" y="1752600"/>
            <a:ext cx="1295400" cy="1588"/>
          </a:xfrm>
          <a:prstGeom prst="straightConnector1">
            <a:avLst/>
          </a:prstGeom>
          <a:ln w="41275">
            <a:solidFill>
              <a:schemeClr val="accent2"/>
            </a:solidFill>
            <a:tailEnd type="arrow"/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Přímá spojovací šipka 140"/>
          <p:cNvCxnSpPr/>
          <p:nvPr/>
        </p:nvCxnSpPr>
        <p:spPr>
          <a:xfrm>
            <a:off x="6248400" y="1371600"/>
            <a:ext cx="1295400" cy="1588"/>
          </a:xfrm>
          <a:prstGeom prst="straightConnector1">
            <a:avLst/>
          </a:prstGeom>
          <a:ln w="41275">
            <a:solidFill>
              <a:schemeClr val="accent2"/>
            </a:solidFill>
            <a:tailEnd type="arrow"/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Přímá spojovací šipka 141"/>
          <p:cNvCxnSpPr/>
          <p:nvPr/>
        </p:nvCxnSpPr>
        <p:spPr>
          <a:xfrm>
            <a:off x="3962400" y="3352800"/>
            <a:ext cx="1295400" cy="1588"/>
          </a:xfrm>
          <a:prstGeom prst="straightConnector1">
            <a:avLst/>
          </a:prstGeom>
          <a:ln w="41275">
            <a:solidFill>
              <a:schemeClr val="accent2"/>
            </a:solidFill>
            <a:tailEnd type="arrow"/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8" grpId="0"/>
      <p:bldP spid="119" grpId="0"/>
      <p:bldP spid="122" grpId="0"/>
      <p:bldP spid="131" grpId="0"/>
      <p:bldP spid="132" grpId="0"/>
      <p:bldP spid="133" grpId="0" animBg="1"/>
      <p:bldP spid="133" grpId="1" animBg="1"/>
      <p:bldP spid="133" grpId="2" animBg="1"/>
      <p:bldP spid="133" grpId="3" animBg="1"/>
      <p:bldP spid="134" grpId="0" animBg="1"/>
      <p:bldP spid="134" grpId="1" animBg="1"/>
      <p:bldP spid="135" grpId="0" animBg="1"/>
      <p:bldP spid="135" grpId="1" animBg="1"/>
      <p:bldP spid="135" grpId="2" animBg="1"/>
      <p:bldP spid="135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Skupina 135"/>
          <p:cNvGrpSpPr/>
          <p:nvPr/>
        </p:nvGrpSpPr>
        <p:grpSpPr>
          <a:xfrm>
            <a:off x="1295400" y="457200"/>
            <a:ext cx="1905000" cy="2590800"/>
            <a:chOff x="381000" y="1752600"/>
            <a:chExt cx="2743200" cy="3962400"/>
          </a:xfrm>
        </p:grpSpPr>
        <p:cxnSp>
          <p:nvCxnSpPr>
            <p:cNvPr id="137" name="Přímá spojovací čára 136"/>
            <p:cNvCxnSpPr/>
            <p:nvPr/>
          </p:nvCxnSpPr>
          <p:spPr>
            <a:xfrm>
              <a:off x="1066800" y="5486400"/>
              <a:ext cx="914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8" name="Skupina 87"/>
            <p:cNvGrpSpPr/>
            <p:nvPr/>
          </p:nvGrpSpPr>
          <p:grpSpPr>
            <a:xfrm>
              <a:off x="381000" y="1752600"/>
              <a:ext cx="2743200" cy="3962400"/>
              <a:chOff x="1371600" y="1828800"/>
              <a:chExt cx="2743200" cy="3962400"/>
            </a:xfrm>
          </p:grpSpPr>
          <p:sp>
            <p:nvSpPr>
              <p:cNvPr id="140" name="Ohnutý pruh 139"/>
              <p:cNvSpPr/>
              <p:nvPr/>
            </p:nvSpPr>
            <p:spPr>
              <a:xfrm>
                <a:off x="1371600" y="18288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41" name="Rovnoramenný trojúhelník 140"/>
              <p:cNvSpPr/>
              <p:nvPr/>
            </p:nvSpPr>
            <p:spPr>
              <a:xfrm>
                <a:off x="2514600" y="22860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2" name="Obdélník 141"/>
              <p:cNvSpPr/>
              <p:nvPr/>
            </p:nvSpPr>
            <p:spPr>
              <a:xfrm>
                <a:off x="2362200" y="38100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3" name="Volný tvar 142"/>
              <p:cNvSpPr/>
              <p:nvPr/>
            </p:nvSpPr>
            <p:spPr>
              <a:xfrm>
                <a:off x="2001370" y="38862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4" name="Volný tvar 143"/>
              <p:cNvSpPr/>
              <p:nvPr/>
            </p:nvSpPr>
            <p:spPr>
              <a:xfrm>
                <a:off x="1981200" y="41148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5" name="Volný tvar 144"/>
              <p:cNvSpPr/>
              <p:nvPr/>
            </p:nvSpPr>
            <p:spPr>
              <a:xfrm>
                <a:off x="1981200" y="44196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46" name="Přímá spojovací čára 145"/>
              <p:cNvCxnSpPr/>
              <p:nvPr/>
            </p:nvCxnSpPr>
            <p:spPr>
              <a:xfrm rot="10800000">
                <a:off x="2057400" y="47244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Přímá spojovací čára 146"/>
              <p:cNvCxnSpPr/>
              <p:nvPr/>
            </p:nvCxnSpPr>
            <p:spPr>
              <a:xfrm rot="5400000">
                <a:off x="1638300" y="5143500"/>
                <a:ext cx="838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Přímá spojovací čára 147"/>
              <p:cNvCxnSpPr/>
              <p:nvPr/>
            </p:nvCxnSpPr>
            <p:spPr>
              <a:xfrm rot="5400000">
                <a:off x="2895600" y="5562600"/>
                <a:ext cx="152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Přímá spojovací čára 148"/>
              <p:cNvCxnSpPr/>
              <p:nvPr/>
            </p:nvCxnSpPr>
            <p:spPr>
              <a:xfrm rot="5400000">
                <a:off x="2857500" y="56007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Přímá spojovací čára 149"/>
              <p:cNvCxnSpPr/>
              <p:nvPr/>
            </p:nvCxnSpPr>
            <p:spPr>
              <a:xfrm>
                <a:off x="3048000" y="55626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Vývojový diagram: spojka 150"/>
              <p:cNvSpPr/>
              <p:nvPr/>
            </p:nvSpPr>
            <p:spPr>
              <a:xfrm>
                <a:off x="3505200" y="54864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2" name="Vývojový diagram: spojka 151"/>
              <p:cNvSpPr/>
              <p:nvPr/>
            </p:nvSpPr>
            <p:spPr>
              <a:xfrm>
                <a:off x="3810000" y="54864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53" name="Přímá spojovací čára 152"/>
              <p:cNvCxnSpPr/>
              <p:nvPr/>
            </p:nvCxnSpPr>
            <p:spPr>
              <a:xfrm>
                <a:off x="3810000" y="55626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Přímá spojovací čára 153"/>
              <p:cNvCxnSpPr/>
              <p:nvPr/>
            </p:nvCxnSpPr>
            <p:spPr>
              <a:xfrm rot="5400000" flipH="1" flipV="1">
                <a:off x="3162300" y="46101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Přímá spojovací čára 154"/>
              <p:cNvCxnSpPr/>
              <p:nvPr/>
            </p:nvCxnSpPr>
            <p:spPr>
              <a:xfrm rot="10800000">
                <a:off x="3886200" y="36576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6" name="Vývojový diagram: spojka 155"/>
              <p:cNvSpPr/>
              <p:nvPr/>
            </p:nvSpPr>
            <p:spPr>
              <a:xfrm>
                <a:off x="3505200" y="35052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57" name="Přímá spojovací čára 156"/>
              <p:cNvCxnSpPr/>
              <p:nvPr/>
            </p:nvCxnSpPr>
            <p:spPr>
              <a:xfrm rot="10800000">
                <a:off x="3276600" y="36576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Přímá spojovací čára 157"/>
              <p:cNvCxnSpPr/>
              <p:nvPr/>
            </p:nvCxnSpPr>
            <p:spPr>
              <a:xfrm rot="5400000">
                <a:off x="3162300" y="37719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Přímá spojovací čára 158"/>
              <p:cNvCxnSpPr/>
              <p:nvPr/>
            </p:nvCxnSpPr>
            <p:spPr>
              <a:xfrm rot="10800000">
                <a:off x="2895600" y="38862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Přímá spojovací čára 159"/>
              <p:cNvCxnSpPr/>
              <p:nvPr/>
            </p:nvCxnSpPr>
            <p:spPr>
              <a:xfrm rot="5400000">
                <a:off x="2468880" y="20269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Přímá spojovací čára 160"/>
              <p:cNvCxnSpPr/>
              <p:nvPr/>
            </p:nvCxnSpPr>
            <p:spPr>
              <a:xfrm rot="16200000" flipH="1">
                <a:off x="2072640" y="20421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Přímá spojovací čára 161"/>
              <p:cNvCxnSpPr/>
              <p:nvPr/>
            </p:nvCxnSpPr>
            <p:spPr>
              <a:xfrm rot="4980000">
                <a:off x="2910840" y="20269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Přímá spojovací čára 162"/>
              <p:cNvCxnSpPr/>
              <p:nvPr/>
            </p:nvCxnSpPr>
            <p:spPr>
              <a:xfrm rot="16200000" flipH="1">
                <a:off x="1752600" y="20574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Přímá spojovací čára 163"/>
              <p:cNvCxnSpPr/>
              <p:nvPr/>
            </p:nvCxnSpPr>
            <p:spPr>
              <a:xfrm rot="5400000">
                <a:off x="3352800" y="21336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5" name="Obdélník 164"/>
              <p:cNvSpPr/>
              <p:nvPr/>
            </p:nvSpPr>
            <p:spPr>
              <a:xfrm>
                <a:off x="2362200" y="35814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6" name="Obdélník 165"/>
              <p:cNvSpPr/>
              <p:nvPr/>
            </p:nvSpPr>
            <p:spPr>
              <a:xfrm>
                <a:off x="2590800" y="35814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7" name="Přímá spojovací čára 166"/>
              <p:cNvCxnSpPr>
                <a:stCxn id="156" idx="1"/>
                <a:endCxn id="156" idx="5"/>
              </p:cNvCxnSpPr>
              <p:nvPr/>
            </p:nvCxnSpPr>
            <p:spPr>
              <a:xfrm rot="16200000" flipH="1">
                <a:off x="3560996" y="35609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Přímá spojovací čára 167"/>
              <p:cNvCxnSpPr>
                <a:stCxn id="156" idx="7"/>
                <a:endCxn id="156" idx="3"/>
              </p:cNvCxnSpPr>
              <p:nvPr/>
            </p:nvCxnSpPr>
            <p:spPr>
              <a:xfrm rot="16200000" flipH="1" flipV="1">
                <a:off x="3560996" y="35609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9" name="Rovnoramenný trojúhelník 138"/>
            <p:cNvSpPr/>
            <p:nvPr/>
          </p:nvSpPr>
          <p:spPr>
            <a:xfrm flipH="1">
              <a:off x="1600198" y="3581400"/>
              <a:ext cx="45719" cy="152400"/>
            </a:xfrm>
            <a:prstGeom prst="triangle">
              <a:avLst>
                <a:gd name="adj" fmla="val 4746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9" name="Skupina 168"/>
          <p:cNvGrpSpPr/>
          <p:nvPr/>
        </p:nvGrpSpPr>
        <p:grpSpPr>
          <a:xfrm>
            <a:off x="5334000" y="457200"/>
            <a:ext cx="1981200" cy="2667000"/>
            <a:chOff x="4724400" y="1752600"/>
            <a:chExt cx="2743200" cy="3962400"/>
          </a:xfrm>
        </p:grpSpPr>
        <p:grpSp>
          <p:nvGrpSpPr>
            <p:cNvPr id="170" name="Skupina 126"/>
            <p:cNvGrpSpPr/>
            <p:nvPr/>
          </p:nvGrpSpPr>
          <p:grpSpPr>
            <a:xfrm rot="-840000">
              <a:off x="5569322" y="2244734"/>
              <a:ext cx="457200" cy="1371600"/>
              <a:chOff x="5715000" y="2209800"/>
              <a:chExt cx="457200" cy="1371600"/>
            </a:xfrm>
          </p:grpSpPr>
          <p:sp>
            <p:nvSpPr>
              <p:cNvPr id="201" name="Rovnoramenný trojúhelník 200"/>
              <p:cNvSpPr/>
              <p:nvPr/>
            </p:nvSpPr>
            <p:spPr>
              <a:xfrm>
                <a:off x="5867400" y="22098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2" name="Obdélník 201"/>
              <p:cNvSpPr/>
              <p:nvPr/>
            </p:nvSpPr>
            <p:spPr>
              <a:xfrm>
                <a:off x="5715000" y="35052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3" name="Obdélník 202"/>
              <p:cNvSpPr/>
              <p:nvPr/>
            </p:nvSpPr>
            <p:spPr>
              <a:xfrm>
                <a:off x="5943600" y="35052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171" name="Skupina 127"/>
            <p:cNvGrpSpPr/>
            <p:nvPr/>
          </p:nvGrpSpPr>
          <p:grpSpPr>
            <a:xfrm>
              <a:off x="4724400" y="1752600"/>
              <a:ext cx="2743200" cy="3962400"/>
              <a:chOff x="4724400" y="1752600"/>
              <a:chExt cx="2743200" cy="3962400"/>
            </a:xfrm>
          </p:grpSpPr>
          <p:sp>
            <p:nvSpPr>
              <p:cNvPr id="175" name="Ohnutý pruh 174"/>
              <p:cNvSpPr/>
              <p:nvPr/>
            </p:nvSpPr>
            <p:spPr>
              <a:xfrm>
                <a:off x="4724400" y="17526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76" name="Obdélník 175"/>
              <p:cNvSpPr/>
              <p:nvPr/>
            </p:nvSpPr>
            <p:spPr>
              <a:xfrm>
                <a:off x="5715000" y="37338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7" name="Volný tvar 176"/>
              <p:cNvSpPr/>
              <p:nvPr/>
            </p:nvSpPr>
            <p:spPr>
              <a:xfrm>
                <a:off x="5354170" y="38100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8" name="Volný tvar 177"/>
              <p:cNvSpPr/>
              <p:nvPr/>
            </p:nvSpPr>
            <p:spPr>
              <a:xfrm>
                <a:off x="5334000" y="40386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9" name="Volný tvar 178"/>
              <p:cNvSpPr/>
              <p:nvPr/>
            </p:nvSpPr>
            <p:spPr>
              <a:xfrm>
                <a:off x="5334000" y="43434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80" name="Přímá spojovací čára 179"/>
              <p:cNvCxnSpPr/>
              <p:nvPr/>
            </p:nvCxnSpPr>
            <p:spPr>
              <a:xfrm rot="10800000">
                <a:off x="5410200" y="46482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Přímá spojovací čára 180"/>
              <p:cNvCxnSpPr/>
              <p:nvPr/>
            </p:nvCxnSpPr>
            <p:spPr>
              <a:xfrm rot="5400000">
                <a:off x="4991100" y="5067300"/>
                <a:ext cx="838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Přímá spojovací čára 181"/>
              <p:cNvCxnSpPr/>
              <p:nvPr/>
            </p:nvCxnSpPr>
            <p:spPr>
              <a:xfrm rot="5400000">
                <a:off x="6248400" y="5486400"/>
                <a:ext cx="152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Přímá spojovací čára 182"/>
              <p:cNvCxnSpPr/>
              <p:nvPr/>
            </p:nvCxnSpPr>
            <p:spPr>
              <a:xfrm rot="5400000">
                <a:off x="6210300" y="55245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Přímá spojovací čára 183"/>
              <p:cNvCxnSpPr/>
              <p:nvPr/>
            </p:nvCxnSpPr>
            <p:spPr>
              <a:xfrm>
                <a:off x="6400800" y="54864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5" name="Vývojový diagram: spojka 184"/>
              <p:cNvSpPr/>
              <p:nvPr/>
            </p:nvSpPr>
            <p:spPr>
              <a:xfrm>
                <a:off x="6858000" y="54102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86" name="Vývojový diagram: spojka 185"/>
              <p:cNvSpPr/>
              <p:nvPr/>
            </p:nvSpPr>
            <p:spPr>
              <a:xfrm>
                <a:off x="7162800" y="54102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87" name="Přímá spojovací čára 186"/>
              <p:cNvCxnSpPr/>
              <p:nvPr/>
            </p:nvCxnSpPr>
            <p:spPr>
              <a:xfrm>
                <a:off x="7162800" y="54864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Přímá spojovací čára 187"/>
              <p:cNvCxnSpPr/>
              <p:nvPr/>
            </p:nvCxnSpPr>
            <p:spPr>
              <a:xfrm rot="5400000" flipH="1" flipV="1">
                <a:off x="6515100" y="45339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Přímá spojovací čára 188"/>
              <p:cNvCxnSpPr/>
              <p:nvPr/>
            </p:nvCxnSpPr>
            <p:spPr>
              <a:xfrm rot="10800000">
                <a:off x="7239000" y="35814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0" name="Vývojový diagram: spojka 189"/>
              <p:cNvSpPr/>
              <p:nvPr/>
            </p:nvSpPr>
            <p:spPr>
              <a:xfrm>
                <a:off x="6858000" y="34290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91" name="Přímá spojovací čára 190"/>
              <p:cNvCxnSpPr/>
              <p:nvPr/>
            </p:nvCxnSpPr>
            <p:spPr>
              <a:xfrm rot="10800000">
                <a:off x="6629400" y="35814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Přímá spojovací čára 191"/>
              <p:cNvCxnSpPr/>
              <p:nvPr/>
            </p:nvCxnSpPr>
            <p:spPr>
              <a:xfrm rot="5400000">
                <a:off x="6515100" y="36957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Přímá spojovací čára 192"/>
              <p:cNvCxnSpPr/>
              <p:nvPr/>
            </p:nvCxnSpPr>
            <p:spPr>
              <a:xfrm rot="10800000">
                <a:off x="6248400" y="38100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Přímá spojovací čára 193"/>
              <p:cNvCxnSpPr/>
              <p:nvPr/>
            </p:nvCxnSpPr>
            <p:spPr>
              <a:xfrm rot="5400000">
                <a:off x="5821680" y="19507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Přímá spojovací čára 194"/>
              <p:cNvCxnSpPr/>
              <p:nvPr/>
            </p:nvCxnSpPr>
            <p:spPr>
              <a:xfrm rot="16200000" flipH="1">
                <a:off x="5425440" y="19659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Přímá spojovací čára 195"/>
              <p:cNvCxnSpPr/>
              <p:nvPr/>
            </p:nvCxnSpPr>
            <p:spPr>
              <a:xfrm rot="4980000">
                <a:off x="6263640" y="19507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Přímá spojovací čára 196"/>
              <p:cNvCxnSpPr/>
              <p:nvPr/>
            </p:nvCxnSpPr>
            <p:spPr>
              <a:xfrm rot="16200000" flipH="1">
                <a:off x="5105400" y="19812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Přímá spojovací čára 197"/>
              <p:cNvCxnSpPr/>
              <p:nvPr/>
            </p:nvCxnSpPr>
            <p:spPr>
              <a:xfrm rot="5400000">
                <a:off x="6705600" y="20574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Přímá spojovací čára 198"/>
              <p:cNvCxnSpPr>
                <a:stCxn id="190" idx="1"/>
                <a:endCxn id="190" idx="5"/>
              </p:cNvCxnSpPr>
              <p:nvPr/>
            </p:nvCxnSpPr>
            <p:spPr>
              <a:xfrm rot="16200000" flipH="1">
                <a:off x="6913796" y="34847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Přímá spojovací čára 199"/>
              <p:cNvCxnSpPr>
                <a:stCxn id="190" idx="7"/>
                <a:endCxn id="190" idx="3"/>
              </p:cNvCxnSpPr>
              <p:nvPr/>
            </p:nvCxnSpPr>
            <p:spPr>
              <a:xfrm rot="16200000" flipH="1" flipV="1">
                <a:off x="6913796" y="34847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2" name="Skupina 128"/>
            <p:cNvGrpSpPr/>
            <p:nvPr/>
          </p:nvGrpSpPr>
          <p:grpSpPr>
            <a:xfrm>
              <a:off x="5410200" y="3581400"/>
              <a:ext cx="914400" cy="1905000"/>
              <a:chOff x="5410200" y="3581400"/>
              <a:chExt cx="914400" cy="1905000"/>
            </a:xfrm>
          </p:grpSpPr>
          <p:cxnSp>
            <p:nvCxnSpPr>
              <p:cNvPr id="173" name="Přímá spojovací čára 172"/>
              <p:cNvCxnSpPr/>
              <p:nvPr/>
            </p:nvCxnSpPr>
            <p:spPr>
              <a:xfrm>
                <a:off x="5410200" y="5486400"/>
                <a:ext cx="914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4" name="Rovnoramenný trojúhelník 173"/>
              <p:cNvSpPr/>
              <p:nvPr/>
            </p:nvSpPr>
            <p:spPr>
              <a:xfrm flipH="1">
                <a:off x="5943598" y="3581400"/>
                <a:ext cx="45719" cy="152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239" name="Skupina 238"/>
          <p:cNvGrpSpPr/>
          <p:nvPr/>
        </p:nvGrpSpPr>
        <p:grpSpPr>
          <a:xfrm>
            <a:off x="1219200" y="3352800"/>
            <a:ext cx="1905000" cy="2743200"/>
            <a:chOff x="1295400" y="3276600"/>
            <a:chExt cx="2057400" cy="2819400"/>
          </a:xfrm>
        </p:grpSpPr>
        <p:grpSp>
          <p:nvGrpSpPr>
            <p:cNvPr id="204" name="Skupina 203"/>
            <p:cNvGrpSpPr/>
            <p:nvPr/>
          </p:nvGrpSpPr>
          <p:grpSpPr>
            <a:xfrm>
              <a:off x="1295400" y="3276600"/>
              <a:ext cx="2057400" cy="2819400"/>
              <a:chOff x="5410200" y="1600200"/>
              <a:chExt cx="2743200" cy="4038600"/>
            </a:xfrm>
          </p:grpSpPr>
          <p:sp>
            <p:nvSpPr>
              <p:cNvPr id="205" name="Ohnutý pruh 204"/>
              <p:cNvSpPr/>
              <p:nvPr/>
            </p:nvSpPr>
            <p:spPr>
              <a:xfrm>
                <a:off x="5410200" y="16002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06" name="Obdélník 205"/>
              <p:cNvSpPr/>
              <p:nvPr/>
            </p:nvSpPr>
            <p:spPr>
              <a:xfrm>
                <a:off x="6400800" y="35814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7" name="Volný tvar 206"/>
              <p:cNvSpPr/>
              <p:nvPr/>
            </p:nvSpPr>
            <p:spPr>
              <a:xfrm>
                <a:off x="6039970" y="36576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8" name="Volný tvar 207"/>
              <p:cNvSpPr/>
              <p:nvPr/>
            </p:nvSpPr>
            <p:spPr>
              <a:xfrm>
                <a:off x="6019800" y="38862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9" name="Volný tvar 208"/>
              <p:cNvSpPr/>
              <p:nvPr/>
            </p:nvSpPr>
            <p:spPr>
              <a:xfrm>
                <a:off x="6019800" y="41910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10" name="Přímá spojovací čára 209"/>
              <p:cNvCxnSpPr/>
              <p:nvPr/>
            </p:nvCxnSpPr>
            <p:spPr>
              <a:xfrm rot="10800000">
                <a:off x="6096000" y="44958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Přímá spojovací čára 210"/>
              <p:cNvCxnSpPr/>
              <p:nvPr/>
            </p:nvCxnSpPr>
            <p:spPr>
              <a:xfrm rot="5400000">
                <a:off x="5622965" y="4941402"/>
                <a:ext cx="918637" cy="2743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Přímá spojovací čára 211"/>
              <p:cNvCxnSpPr/>
              <p:nvPr/>
            </p:nvCxnSpPr>
            <p:spPr>
              <a:xfrm rot="5400000">
                <a:off x="6972300" y="53721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Přímá spojovací čára 212"/>
              <p:cNvCxnSpPr/>
              <p:nvPr/>
            </p:nvCxnSpPr>
            <p:spPr>
              <a:xfrm rot="5400000">
                <a:off x="6743700" y="5372100"/>
                <a:ext cx="5334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Přímá spojovací čára 213"/>
              <p:cNvCxnSpPr/>
              <p:nvPr/>
            </p:nvCxnSpPr>
            <p:spPr>
              <a:xfrm>
                <a:off x="7086600" y="53340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5" name="Vývojový diagram: spojka 214"/>
              <p:cNvSpPr/>
              <p:nvPr/>
            </p:nvSpPr>
            <p:spPr>
              <a:xfrm>
                <a:off x="7543800" y="52578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6" name="Vývojový diagram: spojka 215"/>
              <p:cNvSpPr/>
              <p:nvPr/>
            </p:nvSpPr>
            <p:spPr>
              <a:xfrm>
                <a:off x="7848600" y="52578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17" name="Přímá spojovací čára 216"/>
              <p:cNvCxnSpPr/>
              <p:nvPr/>
            </p:nvCxnSpPr>
            <p:spPr>
              <a:xfrm>
                <a:off x="7848600" y="53340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Přímá spojovací čára 217"/>
              <p:cNvCxnSpPr/>
              <p:nvPr/>
            </p:nvCxnSpPr>
            <p:spPr>
              <a:xfrm rot="5400000" flipH="1" flipV="1">
                <a:off x="7200900" y="43815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Přímá spojovací čára 218"/>
              <p:cNvCxnSpPr/>
              <p:nvPr/>
            </p:nvCxnSpPr>
            <p:spPr>
              <a:xfrm rot="10800000">
                <a:off x="7924800" y="34290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0" name="Vývojový diagram: spojka 219"/>
              <p:cNvSpPr/>
              <p:nvPr/>
            </p:nvSpPr>
            <p:spPr>
              <a:xfrm>
                <a:off x="7543800" y="32766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21" name="Přímá spojovací čára 220"/>
              <p:cNvCxnSpPr/>
              <p:nvPr/>
            </p:nvCxnSpPr>
            <p:spPr>
              <a:xfrm rot="10800000">
                <a:off x="7315200" y="34290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Přímá spojovací čára 221"/>
              <p:cNvCxnSpPr/>
              <p:nvPr/>
            </p:nvCxnSpPr>
            <p:spPr>
              <a:xfrm rot="5400000">
                <a:off x="7200900" y="35433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Přímá spojovací čára 222"/>
              <p:cNvCxnSpPr/>
              <p:nvPr/>
            </p:nvCxnSpPr>
            <p:spPr>
              <a:xfrm rot="10800000">
                <a:off x="6934200" y="36576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Přímá spojovací čára 223"/>
              <p:cNvCxnSpPr/>
              <p:nvPr/>
            </p:nvCxnSpPr>
            <p:spPr>
              <a:xfrm rot="5400000">
                <a:off x="6507480" y="17983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Přímá spojovací čára 224"/>
              <p:cNvCxnSpPr/>
              <p:nvPr/>
            </p:nvCxnSpPr>
            <p:spPr>
              <a:xfrm rot="16200000" flipH="1">
                <a:off x="6111240" y="18135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Přímá spojovací čára 225"/>
              <p:cNvCxnSpPr/>
              <p:nvPr/>
            </p:nvCxnSpPr>
            <p:spPr>
              <a:xfrm rot="4980000">
                <a:off x="6949440" y="17983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Přímá spojovací čára 226"/>
              <p:cNvCxnSpPr/>
              <p:nvPr/>
            </p:nvCxnSpPr>
            <p:spPr>
              <a:xfrm rot="16200000" flipH="1">
                <a:off x="5791200" y="18288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Přímá spojovací čára 227"/>
              <p:cNvCxnSpPr/>
              <p:nvPr/>
            </p:nvCxnSpPr>
            <p:spPr>
              <a:xfrm rot="5400000">
                <a:off x="7391400" y="19050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Přímá spojovací čára 228"/>
              <p:cNvCxnSpPr>
                <a:stCxn id="220" idx="1"/>
                <a:endCxn id="220" idx="5"/>
              </p:cNvCxnSpPr>
              <p:nvPr/>
            </p:nvCxnSpPr>
            <p:spPr>
              <a:xfrm rot="16200000" flipH="1">
                <a:off x="7599596" y="33323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Přímá spojovací čára 229"/>
              <p:cNvCxnSpPr>
                <a:stCxn id="220" idx="7"/>
                <a:endCxn id="220" idx="3"/>
              </p:cNvCxnSpPr>
              <p:nvPr/>
            </p:nvCxnSpPr>
            <p:spPr>
              <a:xfrm rot="16200000" flipH="1" flipV="1">
                <a:off x="7599596" y="33323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1" name="Skupina 230"/>
            <p:cNvGrpSpPr/>
            <p:nvPr/>
          </p:nvGrpSpPr>
          <p:grpSpPr>
            <a:xfrm>
              <a:off x="1789176" y="3581401"/>
              <a:ext cx="771467" cy="2357965"/>
              <a:chOff x="6043168" y="2089945"/>
              <a:chExt cx="1028622" cy="3377626"/>
            </a:xfrm>
          </p:grpSpPr>
          <p:grpSp>
            <p:nvGrpSpPr>
              <p:cNvPr id="232" name="Skupina 104"/>
              <p:cNvGrpSpPr/>
              <p:nvPr/>
            </p:nvGrpSpPr>
            <p:grpSpPr>
              <a:xfrm rot="720000">
                <a:off x="6614590" y="2089945"/>
                <a:ext cx="457200" cy="1371600"/>
                <a:chOff x="2514600" y="2133600"/>
                <a:chExt cx="457200" cy="1371600"/>
              </a:xfrm>
            </p:grpSpPr>
            <p:sp>
              <p:nvSpPr>
                <p:cNvPr id="236" name="Rovnoramenný trojúhelník 235"/>
                <p:cNvSpPr/>
                <p:nvPr/>
              </p:nvSpPr>
              <p:spPr>
                <a:xfrm>
                  <a:off x="2667000" y="2133600"/>
                  <a:ext cx="152400" cy="1295400"/>
                </a:xfrm>
                <a:prstGeom prst="triangle">
                  <a:avLst>
                    <a:gd name="adj" fmla="val 47465"/>
                  </a:avLst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37" name="Obdélník 32"/>
                <p:cNvSpPr/>
                <p:nvPr/>
              </p:nvSpPr>
              <p:spPr>
                <a:xfrm>
                  <a:off x="2514600" y="3429000"/>
                  <a:ext cx="228600" cy="76200"/>
                </a:xfrm>
                <a:prstGeom prst="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238" name="Obdélník 33"/>
                <p:cNvSpPr/>
                <p:nvPr/>
              </p:nvSpPr>
              <p:spPr>
                <a:xfrm>
                  <a:off x="2743200" y="3429000"/>
                  <a:ext cx="228600" cy="76200"/>
                </a:xfrm>
                <a:prstGeom prst="rect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233" name="Skupina 106"/>
              <p:cNvGrpSpPr/>
              <p:nvPr/>
            </p:nvGrpSpPr>
            <p:grpSpPr>
              <a:xfrm>
                <a:off x="6043168" y="3429000"/>
                <a:ext cx="914400" cy="2038571"/>
                <a:chOff x="2156968" y="3505200"/>
                <a:chExt cx="914400" cy="2038571"/>
              </a:xfrm>
            </p:grpSpPr>
            <p:cxnSp>
              <p:nvCxnSpPr>
                <p:cNvPr id="234" name="Přímá spojovací čára 233"/>
                <p:cNvCxnSpPr/>
                <p:nvPr/>
              </p:nvCxnSpPr>
              <p:spPr>
                <a:xfrm>
                  <a:off x="2156968" y="5543771"/>
                  <a:ext cx="91440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5" name="Rovnoramenný trojúhelník 234"/>
                <p:cNvSpPr/>
                <p:nvPr/>
              </p:nvSpPr>
              <p:spPr>
                <a:xfrm flipH="1">
                  <a:off x="2743200" y="3505200"/>
                  <a:ext cx="45719" cy="152400"/>
                </a:xfrm>
                <a:prstGeom prst="triangle">
                  <a:avLst>
                    <a:gd name="adj" fmla="val 47465"/>
                  </a:avLst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</p:grpSp>
      <p:grpSp>
        <p:nvGrpSpPr>
          <p:cNvPr id="240" name="Skupina 239"/>
          <p:cNvGrpSpPr/>
          <p:nvPr/>
        </p:nvGrpSpPr>
        <p:grpSpPr>
          <a:xfrm>
            <a:off x="5334000" y="3352800"/>
            <a:ext cx="2133600" cy="2667000"/>
            <a:chOff x="1066800" y="2133600"/>
            <a:chExt cx="2743200" cy="3877236"/>
          </a:xfrm>
        </p:grpSpPr>
        <p:grpSp>
          <p:nvGrpSpPr>
            <p:cNvPr id="241" name="Skupina 110"/>
            <p:cNvGrpSpPr/>
            <p:nvPr/>
          </p:nvGrpSpPr>
          <p:grpSpPr>
            <a:xfrm>
              <a:off x="2438399" y="5629837"/>
              <a:ext cx="293915" cy="380999"/>
              <a:chOff x="7010399" y="5172637"/>
              <a:chExt cx="293915" cy="380999"/>
            </a:xfrm>
          </p:grpSpPr>
          <p:cxnSp>
            <p:nvCxnSpPr>
              <p:cNvPr id="277" name="Přímá spojovací čára 276"/>
              <p:cNvCxnSpPr/>
              <p:nvPr/>
            </p:nvCxnSpPr>
            <p:spPr>
              <a:xfrm rot="16200000" flipH="1">
                <a:off x="7187772" y="5405717"/>
                <a:ext cx="233084" cy="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Přímá spojovací čára 277"/>
              <p:cNvCxnSpPr/>
              <p:nvPr/>
            </p:nvCxnSpPr>
            <p:spPr>
              <a:xfrm rot="5400000">
                <a:off x="6819899" y="5363137"/>
                <a:ext cx="38099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2" name="Skupina 109"/>
            <p:cNvGrpSpPr/>
            <p:nvPr/>
          </p:nvGrpSpPr>
          <p:grpSpPr>
            <a:xfrm rot="1620000">
              <a:off x="2496231" y="2696034"/>
              <a:ext cx="457200" cy="1371600"/>
              <a:chOff x="6477000" y="2133600"/>
              <a:chExt cx="457200" cy="1371600"/>
            </a:xfrm>
          </p:grpSpPr>
          <p:sp>
            <p:nvSpPr>
              <p:cNvPr id="274" name="Rovnoramenný trojúhelník 273"/>
              <p:cNvSpPr/>
              <p:nvPr/>
            </p:nvSpPr>
            <p:spPr>
              <a:xfrm>
                <a:off x="6629400" y="2133600"/>
                <a:ext cx="152400" cy="1295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5" name="Obdélník 274"/>
              <p:cNvSpPr/>
              <p:nvPr/>
            </p:nvSpPr>
            <p:spPr>
              <a:xfrm>
                <a:off x="6477000" y="3429000"/>
                <a:ext cx="228600" cy="762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6" name="Obdélník 275"/>
              <p:cNvSpPr/>
              <p:nvPr/>
            </p:nvSpPr>
            <p:spPr>
              <a:xfrm>
                <a:off x="6705600" y="3429000"/>
                <a:ext cx="228600" cy="76200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43" name="Skupina 119"/>
            <p:cNvGrpSpPr/>
            <p:nvPr/>
          </p:nvGrpSpPr>
          <p:grpSpPr>
            <a:xfrm>
              <a:off x="1066800" y="2133600"/>
              <a:ext cx="2743200" cy="3766461"/>
              <a:chOff x="5486400" y="1676400"/>
              <a:chExt cx="2743200" cy="3766461"/>
            </a:xfrm>
          </p:grpSpPr>
          <p:sp>
            <p:nvSpPr>
              <p:cNvPr id="250" name="Ohnutý pruh 249"/>
              <p:cNvSpPr/>
              <p:nvPr/>
            </p:nvSpPr>
            <p:spPr>
              <a:xfrm>
                <a:off x="5486400" y="1676400"/>
                <a:ext cx="2438400" cy="1295400"/>
              </a:xfrm>
              <a:prstGeom prst="blockArc">
                <a:avLst>
                  <a:gd name="adj1" fmla="val 10959537"/>
                  <a:gd name="adj2" fmla="val 21466128"/>
                  <a:gd name="adj3" fmla="val 23438"/>
                </a:avLst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51" name="Obdélník 250"/>
              <p:cNvSpPr/>
              <p:nvPr/>
            </p:nvSpPr>
            <p:spPr>
              <a:xfrm>
                <a:off x="6477000" y="3657600"/>
                <a:ext cx="533400" cy="1143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2" name="Volný tvar 251"/>
              <p:cNvSpPr/>
              <p:nvPr/>
            </p:nvSpPr>
            <p:spPr>
              <a:xfrm>
                <a:off x="6116170" y="37338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3" name="Volný tvar 252"/>
              <p:cNvSpPr/>
              <p:nvPr/>
            </p:nvSpPr>
            <p:spPr>
              <a:xfrm>
                <a:off x="6096000" y="39624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4" name="Volný tvar 253"/>
              <p:cNvSpPr/>
              <p:nvPr/>
            </p:nvSpPr>
            <p:spPr>
              <a:xfrm>
                <a:off x="6096000" y="4267200"/>
                <a:ext cx="1221442" cy="349624"/>
              </a:xfrm>
              <a:custGeom>
                <a:avLst/>
                <a:gdLst>
                  <a:gd name="connsiteX0" fmla="*/ 351865 w 1221442"/>
                  <a:gd name="connsiteY0" fmla="*/ 0 h 349624"/>
                  <a:gd name="connsiteX1" fmla="*/ 123265 w 1221442"/>
                  <a:gd name="connsiteY1" fmla="*/ 80682 h 349624"/>
                  <a:gd name="connsiteX2" fmla="*/ 1091454 w 1221442"/>
                  <a:gd name="connsiteY2" fmla="*/ 255494 h 349624"/>
                  <a:gd name="connsiteX3" fmla="*/ 903195 w 1221442"/>
                  <a:gd name="connsiteY3" fmla="*/ 349624 h 3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442" h="349624">
                    <a:moveTo>
                      <a:pt x="351865" y="0"/>
                    </a:moveTo>
                    <a:cubicBezTo>
                      <a:pt x="175932" y="19050"/>
                      <a:pt x="0" y="38100"/>
                      <a:pt x="123265" y="80682"/>
                    </a:cubicBezTo>
                    <a:cubicBezTo>
                      <a:pt x="246530" y="123264"/>
                      <a:pt x="961466" y="210670"/>
                      <a:pt x="1091454" y="255494"/>
                    </a:cubicBezTo>
                    <a:cubicBezTo>
                      <a:pt x="1221442" y="300318"/>
                      <a:pt x="1062318" y="324971"/>
                      <a:pt x="903195" y="349624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55" name="Přímá spojovací čára 254"/>
              <p:cNvCxnSpPr/>
              <p:nvPr/>
            </p:nvCxnSpPr>
            <p:spPr>
              <a:xfrm rot="10800000">
                <a:off x="6172200" y="45720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Přímá spojovací čára 255"/>
              <p:cNvCxnSpPr/>
              <p:nvPr/>
            </p:nvCxnSpPr>
            <p:spPr>
              <a:xfrm rot="5400000">
                <a:off x="5736769" y="5007430"/>
                <a:ext cx="87086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Přímá spojovací čára 256"/>
              <p:cNvCxnSpPr/>
              <p:nvPr/>
            </p:nvCxnSpPr>
            <p:spPr>
              <a:xfrm>
                <a:off x="7162800" y="5410200"/>
                <a:ext cx="4572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8" name="Vývojový diagram: spojka 257"/>
              <p:cNvSpPr/>
              <p:nvPr/>
            </p:nvSpPr>
            <p:spPr>
              <a:xfrm>
                <a:off x="7620000" y="53340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9" name="Vývojový diagram: spojka 258"/>
              <p:cNvSpPr/>
              <p:nvPr/>
            </p:nvSpPr>
            <p:spPr>
              <a:xfrm>
                <a:off x="7924800" y="5334000"/>
                <a:ext cx="76200" cy="76200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60" name="Přímá spojovací čára 259"/>
              <p:cNvCxnSpPr/>
              <p:nvPr/>
            </p:nvCxnSpPr>
            <p:spPr>
              <a:xfrm>
                <a:off x="7924800" y="5410200"/>
                <a:ext cx="3048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Přímá spojovací čára 260"/>
              <p:cNvCxnSpPr/>
              <p:nvPr/>
            </p:nvCxnSpPr>
            <p:spPr>
              <a:xfrm rot="5400000" flipH="1" flipV="1">
                <a:off x="7277100" y="4457700"/>
                <a:ext cx="1905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Přímá spojovací čára 261"/>
              <p:cNvCxnSpPr/>
              <p:nvPr/>
            </p:nvCxnSpPr>
            <p:spPr>
              <a:xfrm rot="10800000">
                <a:off x="8001000" y="35052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3" name="Vývojový diagram: spojka 262"/>
              <p:cNvSpPr/>
              <p:nvPr/>
            </p:nvSpPr>
            <p:spPr>
              <a:xfrm>
                <a:off x="7620000" y="3352800"/>
                <a:ext cx="381000" cy="381000"/>
              </a:xfrm>
              <a:prstGeom prst="flowChartConnector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64" name="Přímá spojovací čára 263"/>
              <p:cNvCxnSpPr/>
              <p:nvPr/>
            </p:nvCxnSpPr>
            <p:spPr>
              <a:xfrm rot="10800000">
                <a:off x="7391400" y="35052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Přímá spojovací čára 264"/>
              <p:cNvCxnSpPr/>
              <p:nvPr/>
            </p:nvCxnSpPr>
            <p:spPr>
              <a:xfrm rot="5400000">
                <a:off x="7277100" y="3619500"/>
                <a:ext cx="2286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Přímá spojovací čára 265"/>
              <p:cNvCxnSpPr/>
              <p:nvPr/>
            </p:nvCxnSpPr>
            <p:spPr>
              <a:xfrm rot="10800000">
                <a:off x="7010400" y="3733800"/>
                <a:ext cx="381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Přímá spojovací čára 266"/>
              <p:cNvCxnSpPr/>
              <p:nvPr/>
            </p:nvCxnSpPr>
            <p:spPr>
              <a:xfrm rot="5400000">
                <a:off x="6583680" y="1874520"/>
                <a:ext cx="24384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Přímá spojovací čára 267"/>
              <p:cNvCxnSpPr/>
              <p:nvPr/>
            </p:nvCxnSpPr>
            <p:spPr>
              <a:xfrm rot="16200000" flipH="1">
                <a:off x="6187440" y="1889760"/>
                <a:ext cx="152400" cy="3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Přímá spojovací čára 268"/>
              <p:cNvCxnSpPr/>
              <p:nvPr/>
            </p:nvCxnSpPr>
            <p:spPr>
              <a:xfrm rot="4980000">
                <a:off x="7025640" y="1874520"/>
                <a:ext cx="182880" cy="914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Přímá spojovací čára 269"/>
              <p:cNvCxnSpPr/>
              <p:nvPr/>
            </p:nvCxnSpPr>
            <p:spPr>
              <a:xfrm rot="16200000" flipH="1">
                <a:off x="5867400" y="19050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Přímá spojovací čára 270"/>
              <p:cNvCxnSpPr/>
              <p:nvPr/>
            </p:nvCxnSpPr>
            <p:spPr>
              <a:xfrm rot="5400000">
                <a:off x="7467600" y="1981200"/>
                <a:ext cx="152400" cy="1524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Přímá spojovací čára 271"/>
              <p:cNvCxnSpPr>
                <a:stCxn id="263" idx="1"/>
                <a:endCxn id="263" idx="5"/>
              </p:cNvCxnSpPr>
              <p:nvPr/>
            </p:nvCxnSpPr>
            <p:spPr>
              <a:xfrm rot="16200000" flipH="1">
                <a:off x="7675796" y="34085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Přímá spojovací čára 272"/>
              <p:cNvCxnSpPr>
                <a:stCxn id="263" idx="7"/>
                <a:endCxn id="263" idx="3"/>
              </p:cNvCxnSpPr>
              <p:nvPr/>
            </p:nvCxnSpPr>
            <p:spPr>
              <a:xfrm rot="16200000" flipH="1" flipV="1">
                <a:off x="7675796" y="3408596"/>
                <a:ext cx="269408" cy="2694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4" name="Skupina 120"/>
            <p:cNvGrpSpPr/>
            <p:nvPr/>
          </p:nvGrpSpPr>
          <p:grpSpPr>
            <a:xfrm>
              <a:off x="1752600" y="3962400"/>
              <a:ext cx="685800" cy="1937660"/>
              <a:chOff x="6172211" y="3505200"/>
              <a:chExt cx="617221" cy="1937660"/>
            </a:xfrm>
          </p:grpSpPr>
          <p:cxnSp>
            <p:nvCxnSpPr>
              <p:cNvPr id="248" name="Přímá spojovací čára 247"/>
              <p:cNvCxnSpPr/>
              <p:nvPr/>
            </p:nvCxnSpPr>
            <p:spPr>
              <a:xfrm>
                <a:off x="6172211" y="5442859"/>
                <a:ext cx="617221" cy="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9" name="Rovnoramenný trojúhelník 248"/>
              <p:cNvSpPr/>
              <p:nvPr/>
            </p:nvSpPr>
            <p:spPr>
              <a:xfrm flipH="1">
                <a:off x="6705598" y="3505200"/>
                <a:ext cx="45719" cy="152400"/>
              </a:xfrm>
              <a:prstGeom prst="triangle">
                <a:avLst>
                  <a:gd name="adj" fmla="val 47465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45" name="Skupina 114"/>
            <p:cNvGrpSpPr/>
            <p:nvPr/>
          </p:nvGrpSpPr>
          <p:grpSpPr>
            <a:xfrm>
              <a:off x="2536371" y="5629836"/>
              <a:ext cx="97972" cy="380999"/>
              <a:chOff x="6955971" y="5172636"/>
              <a:chExt cx="97972" cy="380999"/>
            </a:xfrm>
          </p:grpSpPr>
          <p:cxnSp>
            <p:nvCxnSpPr>
              <p:cNvPr id="246" name="Přímá spojovací čára 245"/>
              <p:cNvCxnSpPr/>
              <p:nvPr/>
            </p:nvCxnSpPr>
            <p:spPr>
              <a:xfrm rot="5400000">
                <a:off x="6839430" y="5405718"/>
                <a:ext cx="23308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Přímá spojovací čára 246"/>
              <p:cNvCxnSpPr/>
              <p:nvPr/>
            </p:nvCxnSpPr>
            <p:spPr>
              <a:xfrm rot="5400000">
                <a:off x="6863443" y="5363136"/>
                <a:ext cx="38099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80" name="Přímá spojovací čára 279"/>
          <p:cNvCxnSpPr>
            <a:stCxn id="151" idx="0"/>
          </p:cNvCxnSpPr>
          <p:nvPr/>
        </p:nvCxnSpPr>
        <p:spPr>
          <a:xfrm rot="5400000" flipH="1" flipV="1">
            <a:off x="2834909" y="2711817"/>
            <a:ext cx="105508" cy="168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Přímá spojovací čára 282"/>
          <p:cNvCxnSpPr>
            <a:stCxn id="185" idx="7"/>
            <a:endCxn id="186" idx="1"/>
          </p:cNvCxnSpPr>
          <p:nvPr/>
        </p:nvCxnSpPr>
        <p:spPr>
          <a:xfrm rot="5400000" flipH="1" flipV="1">
            <a:off x="7012516" y="2835948"/>
            <a:ext cx="0" cy="181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Přímá spojovací čára 284"/>
          <p:cNvCxnSpPr>
            <a:stCxn id="215" idx="6"/>
            <a:endCxn id="216" idx="2"/>
          </p:cNvCxnSpPr>
          <p:nvPr/>
        </p:nvCxnSpPr>
        <p:spPr>
          <a:xfrm>
            <a:off x="2753784" y="5863087"/>
            <a:ext cx="1587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Přímá spojovací čára 286"/>
          <p:cNvCxnSpPr>
            <a:stCxn id="258" idx="3"/>
            <a:endCxn id="259" idx="0"/>
          </p:cNvCxnSpPr>
          <p:nvPr/>
        </p:nvCxnSpPr>
        <p:spPr>
          <a:xfrm rot="5400000" flipH="1" flipV="1">
            <a:off x="7108786" y="5762080"/>
            <a:ext cx="44739" cy="2580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9" name="TextovéPole 288"/>
          <p:cNvSpPr txBox="1"/>
          <p:nvPr/>
        </p:nvSpPr>
        <p:spPr>
          <a:xfrm>
            <a:off x="6400800" y="1371600"/>
            <a:ext cx="38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2"/>
                </a:solidFill>
              </a:rPr>
              <a:t>N</a:t>
            </a:r>
            <a:endParaRPr lang="cs-CZ" sz="2000" dirty="0">
              <a:solidFill>
                <a:schemeClr val="accent2"/>
              </a:solidFill>
            </a:endParaRPr>
          </a:p>
        </p:txBody>
      </p:sp>
      <p:sp>
        <p:nvSpPr>
          <p:cNvPr id="290" name="TextovéPole 289"/>
          <p:cNvSpPr txBox="1"/>
          <p:nvPr/>
        </p:nvSpPr>
        <p:spPr>
          <a:xfrm>
            <a:off x="1676400" y="42672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S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291" name="TextovéPole 290"/>
          <p:cNvSpPr txBox="1"/>
          <p:nvPr/>
        </p:nvSpPr>
        <p:spPr>
          <a:xfrm>
            <a:off x="6019800" y="54102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292" name="TextovéPole 291"/>
          <p:cNvSpPr txBox="1"/>
          <p:nvPr/>
        </p:nvSpPr>
        <p:spPr>
          <a:xfrm>
            <a:off x="6096000" y="25146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S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293" name="TextovéPole 292"/>
          <p:cNvSpPr txBox="1"/>
          <p:nvPr/>
        </p:nvSpPr>
        <p:spPr>
          <a:xfrm>
            <a:off x="1752600" y="54102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294" name="TextovéPole 293"/>
          <p:cNvSpPr txBox="1"/>
          <p:nvPr/>
        </p:nvSpPr>
        <p:spPr>
          <a:xfrm>
            <a:off x="5943600" y="42672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S</a:t>
            </a:r>
            <a:endParaRPr lang="cs-CZ" sz="2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měřící přístroj"/>
          <p:cNvPicPr>
            <a:picLocks noChangeAspect="1" noChangeArrowheads="1"/>
          </p:cNvPicPr>
          <p:nvPr/>
        </p:nvPicPr>
        <p:blipFill>
          <a:blip r:embed="rId2" cstate="print"/>
          <a:srcRect l="17862" r="10390"/>
          <a:stretch>
            <a:fillRect/>
          </a:stretch>
        </p:blipFill>
        <p:spPr>
          <a:xfrm>
            <a:off x="971550" y="0"/>
            <a:ext cx="6773863" cy="6858000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5105400" y="1828800"/>
            <a:ext cx="762000" cy="1588"/>
          </a:xfrm>
          <a:prstGeom prst="straightConnector1">
            <a:avLst/>
          </a:prstGeom>
          <a:ln w="412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5400000">
            <a:off x="6667500" y="2857500"/>
            <a:ext cx="838200" cy="1588"/>
          </a:xfrm>
          <a:prstGeom prst="straightConnector1">
            <a:avLst/>
          </a:prstGeom>
          <a:ln w="412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a 9"/>
          <p:cNvSpPr/>
          <p:nvPr/>
        </p:nvSpPr>
        <p:spPr>
          <a:xfrm>
            <a:off x="1295400" y="4343400"/>
            <a:ext cx="914400" cy="990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800600" y="4267200"/>
            <a:ext cx="914400" cy="990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ZVONEK</a:t>
            </a:r>
            <a:endParaRPr lang="cs-CZ" dirty="0"/>
          </a:p>
        </p:txBody>
      </p:sp>
      <p:pic>
        <p:nvPicPr>
          <p:cNvPr id="4" name="Zástupný symbol pro obsah 3" descr="zvonek[1]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95600" y="1560092"/>
            <a:ext cx="3190717" cy="43835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vonek"/>
          <p:cNvPicPr>
            <a:picLocks noChangeAspect="1" noChangeArrowheads="1"/>
          </p:cNvPicPr>
          <p:nvPr/>
        </p:nvPicPr>
        <p:blipFill>
          <a:blip r:embed="rId2" cstate="print"/>
          <a:srcRect l="7433" t="24489" r="50000" b="45815"/>
          <a:stretch>
            <a:fillRect/>
          </a:stretch>
        </p:blipFill>
        <p:spPr>
          <a:xfrm>
            <a:off x="827088" y="0"/>
            <a:ext cx="7129462" cy="6846888"/>
          </a:xfrm>
          <a:prstGeom prst="rect">
            <a:avLst/>
          </a:prstGeom>
          <a:solidFill>
            <a:srgbClr val="FF3300"/>
          </a:solidFill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319338" y="5097463"/>
            <a:ext cx="8653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50000"/>
                  </a:schemeClr>
                </a:solidFill>
              </a:rPr>
              <a:t>Cívka</a:t>
            </a:r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 flipV="1">
            <a:off x="3059113" y="4365625"/>
            <a:ext cx="1225550" cy="6477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 flipH="1" flipV="1">
            <a:off x="7010400" y="4724400"/>
            <a:ext cx="908050" cy="8001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7359650" y="5745163"/>
            <a:ext cx="1279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50000"/>
                  </a:schemeClr>
                </a:solidFill>
              </a:rPr>
              <a:t>Šroubek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3759200" y="417513"/>
            <a:ext cx="11018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50000"/>
                  </a:schemeClr>
                </a:solidFill>
              </a:rPr>
              <a:t>Zvonek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7216775" y="488950"/>
            <a:ext cx="10693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50000"/>
                  </a:schemeClr>
                </a:solidFill>
              </a:rPr>
              <a:t>Palička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504113" y="2360613"/>
            <a:ext cx="94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50000"/>
                  </a:schemeClr>
                </a:solidFill>
              </a:rPr>
              <a:t>Kotva</a:t>
            </a: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4427538" y="1052513"/>
            <a:ext cx="649287" cy="2889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3" name="Line 8"/>
          <p:cNvSpPr>
            <a:spLocks noChangeShapeType="1"/>
          </p:cNvSpPr>
          <p:nvPr/>
        </p:nvSpPr>
        <p:spPr bwMode="auto">
          <a:xfrm flipH="1">
            <a:off x="6804025" y="1052513"/>
            <a:ext cx="792163" cy="360362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4" name="Line 6"/>
          <p:cNvSpPr>
            <a:spLocks noChangeShapeType="1"/>
          </p:cNvSpPr>
          <p:nvPr/>
        </p:nvSpPr>
        <p:spPr bwMode="auto">
          <a:xfrm flipH="1">
            <a:off x="6948488" y="2924175"/>
            <a:ext cx="936625" cy="5048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/>
      <p:bldP spid="9" grpId="0"/>
      <p:bldP spid="10" grpId="0"/>
      <p:bldP spid="11" grpId="0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Vysvětli</a:t>
            </a:r>
            <a:endParaRPr lang="cs-CZ" sz="2800" b="1" dirty="0"/>
          </a:p>
        </p:txBody>
      </p:sp>
      <p:pic>
        <p:nvPicPr>
          <p:cNvPr id="4" name="Picture 5" descr="zvonek"/>
          <p:cNvPicPr>
            <a:picLocks noChangeAspect="1" noChangeArrowheads="1"/>
          </p:cNvPicPr>
          <p:nvPr/>
        </p:nvPicPr>
        <p:blipFill>
          <a:blip r:embed="rId2" cstate="print"/>
          <a:srcRect l="9122" t="24489" r="10849" b="18599"/>
          <a:stretch>
            <a:fillRect/>
          </a:stretch>
        </p:blipFill>
        <p:spPr>
          <a:xfrm>
            <a:off x="1828800" y="0"/>
            <a:ext cx="6840537" cy="6696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JISTIČ</a:t>
            </a:r>
            <a:endParaRPr lang="cs-CZ" dirty="0"/>
          </a:p>
        </p:txBody>
      </p:sp>
      <p:pic>
        <p:nvPicPr>
          <p:cNvPr id="4" name="Picture 13" descr="%40%13%B7%E6%C1%B6%40%13%08I%BC%D6%BE%94%E5%C1%DE%5Dgy%C2%04%01%5E%0C%ED%C0%03n%E9%2AV%A2qE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063" y="1130180"/>
            <a:ext cx="7856538" cy="4861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dirty="0" smtClean="0"/>
              <a:t>RELÉ</a:t>
            </a:r>
            <a:endParaRPr lang="cs-CZ" dirty="0"/>
          </a:p>
        </p:txBody>
      </p:sp>
      <p:pic>
        <p:nvPicPr>
          <p:cNvPr id="4" name="Picture 7" descr="%40%13%B7%E6%C1%B6%40%13%08I%BC%D6%BE%94%E5%C1%DE%5Dgy%C2%04%01%5E%0C%ED%C0%03n%E9%2AV%A2qE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844675"/>
            <a:ext cx="7561263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62000" y="609600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Použité materiály: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Učebnice fyziky pro 9. ročník, PROMETHEUS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  <a:hlinkClick r:id="rId2"/>
              </a:rPr>
              <a:t>www.magnety.</a:t>
            </a:r>
            <a:r>
              <a:rPr lang="cs-CZ" dirty="0" err="1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  <a:hlinkClick r:id="rId2"/>
              </a:rPr>
              <a:t>info</a:t>
            </a:r>
            <a:endParaRPr lang="cs-CZ" dirty="0" smtClean="0">
              <a:solidFill>
                <a:srgbClr val="000000"/>
              </a:solidFill>
              <a:latin typeface="Calibri" charset="0"/>
              <a:ea typeface="Lucida Sans Unicode" charset="0"/>
              <a:cs typeface="Lucida Sans Unicode" charset="0"/>
              <a:hlinkClick r:id="rId2"/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  <a:hlinkClick r:id="rId3"/>
              </a:rPr>
              <a:t>www.</a:t>
            </a:r>
            <a:r>
              <a:rPr lang="cs-CZ" dirty="0" err="1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  <a:hlinkClick r:id="rId3"/>
              </a:rPr>
              <a:t>lucy.troja.mff.cuni.cz</a:t>
            </a:r>
            <a:endParaRPr lang="cs-CZ" dirty="0" smtClean="0">
              <a:solidFill>
                <a:srgbClr val="000000"/>
              </a:solidFill>
              <a:latin typeface="Calibri" charset="0"/>
              <a:ea typeface="Lucida Sans Unicode" charset="0"/>
              <a:cs typeface="Lucida Sans Unicode" charset="0"/>
              <a:hlinkClick r:id="rId3"/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www.</a:t>
            </a:r>
            <a:r>
              <a:rPr lang="cs-CZ" dirty="0" err="1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fyzikal.unas.cz</a:t>
            </a:r>
            <a:endParaRPr lang="cs-CZ" dirty="0" smtClean="0">
              <a:solidFill>
                <a:srgbClr val="000000"/>
              </a:solidFill>
              <a:latin typeface="Calibri" charset="0"/>
              <a:ea typeface="Lucida Sans Unicode" charset="0"/>
              <a:cs typeface="Lucida Sans Unicode" charset="0"/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endParaRPr lang="cs-CZ" dirty="0" smtClean="0">
              <a:solidFill>
                <a:srgbClr val="000000"/>
              </a:solidFill>
              <a:latin typeface="Calibri" charset="0"/>
              <a:ea typeface="Lucida Sans Unicode" charset="0"/>
              <a:cs typeface="Lucida Sans Unicode" charset="0"/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Vlastní materiály</a:t>
            </a:r>
            <a:endParaRPr lang="cs-CZ" dirty="0">
              <a:solidFill>
                <a:srgbClr val="000000"/>
              </a:solidFill>
              <a:latin typeface="Calibri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38200" y="2819400"/>
            <a:ext cx="7848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bau</a:t>
            </a:r>
            <a:r>
              <a:rPr lang="cs-CZ" dirty="0" smtClean="0"/>
              <a:t>-truck.de/</a:t>
            </a:r>
            <a:r>
              <a:rPr lang="cs-CZ" dirty="0" err="1" smtClean="0"/>
              <a:t>baumaschinen</a:t>
            </a:r>
            <a:r>
              <a:rPr lang="cs-CZ" dirty="0" smtClean="0"/>
              <a:t>-</a:t>
            </a:r>
            <a:r>
              <a:rPr lang="cs-CZ" dirty="0" err="1" smtClean="0"/>
              <a:t>baugeraete</a:t>
            </a:r>
            <a:r>
              <a:rPr lang="cs-CZ" dirty="0" smtClean="0"/>
              <a:t>-</a:t>
            </a:r>
            <a:r>
              <a:rPr lang="cs-CZ" dirty="0" err="1" smtClean="0"/>
              <a:t>lkw</a:t>
            </a:r>
            <a:r>
              <a:rPr lang="cs-CZ" dirty="0" smtClean="0"/>
              <a:t>/lexikon/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umschlagbagger.jpg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38200" y="3657600"/>
            <a:ext cx="7696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sav</a:t>
            </a:r>
            <a:r>
              <a:rPr lang="cs-CZ" dirty="0" smtClean="0"/>
              <a:t>-</a:t>
            </a:r>
            <a:r>
              <a:rPr lang="cs-CZ" dirty="0" err="1" smtClean="0"/>
              <a:t>workholding.cz</a:t>
            </a:r>
            <a:r>
              <a:rPr lang="cs-CZ" dirty="0" smtClean="0"/>
              <a:t>/</a:t>
            </a:r>
            <a:r>
              <a:rPr lang="cs-CZ" dirty="0" err="1" smtClean="0"/>
              <a:t>files</a:t>
            </a:r>
            <a:r>
              <a:rPr lang="cs-CZ" dirty="0" smtClean="0"/>
              <a:t>/</a:t>
            </a:r>
            <a:r>
              <a:rPr lang="cs-CZ" dirty="0" err="1" smtClean="0"/>
              <a:t>img</a:t>
            </a:r>
            <a:r>
              <a:rPr lang="cs-CZ" dirty="0" smtClean="0"/>
              <a:t>/</a:t>
            </a:r>
            <a:r>
              <a:rPr lang="cs-CZ" dirty="0" err="1" smtClean="0"/>
              <a:t>tezka</a:t>
            </a:r>
            <a:r>
              <a:rPr lang="cs-CZ" dirty="0" smtClean="0"/>
              <a:t>-manipulace-2.jpg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838200" y="4267200"/>
            <a:ext cx="7696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cez.cz</a:t>
            </a:r>
            <a:r>
              <a:rPr lang="cs-CZ" dirty="0" smtClean="0"/>
              <a:t>/</a:t>
            </a:r>
            <a:r>
              <a:rPr lang="cs-CZ" dirty="0" err="1" smtClean="0"/>
              <a:t>edee</a:t>
            </a:r>
            <a:r>
              <a:rPr lang="cs-CZ" dirty="0" smtClean="0"/>
              <a:t>/</a:t>
            </a:r>
            <a:r>
              <a:rPr lang="cs-CZ" dirty="0" err="1" smtClean="0"/>
              <a:t>content</a:t>
            </a:r>
            <a:r>
              <a:rPr lang="cs-CZ" dirty="0" smtClean="0"/>
              <a:t>/</a:t>
            </a:r>
            <a:r>
              <a:rPr lang="cs-CZ" dirty="0" err="1" smtClean="0"/>
              <a:t>microsites</a:t>
            </a:r>
            <a:r>
              <a:rPr lang="cs-CZ" dirty="0" smtClean="0"/>
              <a:t>/</a:t>
            </a:r>
            <a:r>
              <a:rPr lang="cs-CZ" dirty="0" err="1" smtClean="0"/>
              <a:t>elektrina</a:t>
            </a:r>
            <a:r>
              <a:rPr lang="cs-CZ" dirty="0" smtClean="0"/>
              <a:t>/anim/zvonek.</a:t>
            </a:r>
            <a:r>
              <a:rPr lang="cs-CZ" dirty="0" err="1" smtClean="0"/>
              <a:t>gif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109</Words>
  <Application>Microsoft Office PowerPoint</Application>
  <PresentationFormat>Předvádění na obrazovce (4:3)</PresentationFormat>
  <Paragraphs>42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Snímek 3</vt:lpstr>
      <vt:lpstr>Snímek 4</vt:lpstr>
      <vt:lpstr>Měřící přístroj</vt:lpstr>
      <vt:lpstr>Snímek 6</vt:lpstr>
      <vt:lpstr>Snímek 7</vt:lpstr>
      <vt:lpstr>Snímek 8</vt:lpstr>
      <vt:lpstr>ZVONEK</vt:lpstr>
      <vt:lpstr>Snímek 10</vt:lpstr>
      <vt:lpstr>Vysvětli</vt:lpstr>
      <vt:lpstr>JISTIČ</vt:lpstr>
      <vt:lpstr>RELÉ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Katka</dc:creator>
  <cp:lastModifiedBy>Katka</cp:lastModifiedBy>
  <cp:revision>27</cp:revision>
  <dcterms:created xsi:type="dcterms:W3CDTF">2011-02-13T14:20:38Z</dcterms:created>
  <dcterms:modified xsi:type="dcterms:W3CDTF">2013-05-28T11:48:04Z</dcterms:modified>
</cp:coreProperties>
</file>