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1" r:id="rId8"/>
    <p:sldId id="262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VY_52_INOVACE_57_Průmysl ČR 1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 obory průmyslu v ČR</a:t>
            </a:r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ČR - 1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Průmysl</a:t>
            </a:r>
            <a:r>
              <a:rPr lang="cs-CZ" dirty="0" smtClean="0"/>
              <a:t> =  souhrn ekonomických činností člověka, během kterých se zpracovávají </a:t>
            </a:r>
            <a:r>
              <a:rPr lang="cs-CZ" b="1" dirty="0" smtClean="0"/>
              <a:t>suroviny</a:t>
            </a:r>
            <a:r>
              <a:rPr lang="cs-CZ" dirty="0" smtClean="0"/>
              <a:t> a vznikají </a:t>
            </a:r>
            <a:r>
              <a:rPr lang="cs-CZ" b="1" dirty="0" smtClean="0"/>
              <a:t>výrobky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Podle typu zpracovávaných surovin a výsledných produktů rozlišujeme následující druhy průmyslu: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69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Průmysl těžební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Zabývá se </a:t>
            </a:r>
            <a:r>
              <a:rPr lang="cs-CZ" b="1" dirty="0" smtClean="0"/>
              <a:t>získáváním nerostů a hornin</a:t>
            </a:r>
          </a:p>
          <a:p>
            <a:r>
              <a:rPr lang="cs-CZ" dirty="0" smtClean="0"/>
              <a:t>Je vázán na místa jejich výskytu</a:t>
            </a:r>
          </a:p>
          <a:p>
            <a:r>
              <a:rPr lang="cs-CZ" dirty="0" smtClean="0"/>
              <a:t>Poškozuje životní prostředí</a:t>
            </a:r>
          </a:p>
          <a:p>
            <a:r>
              <a:rPr lang="cs-CZ" dirty="0" smtClean="0"/>
              <a:t>Mnohá ložiska již </a:t>
            </a:r>
            <a:r>
              <a:rPr lang="cs-CZ" b="1" dirty="0" smtClean="0"/>
              <a:t>vyčerpána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9085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Průmysl energetický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Zabývá se výrobou elektrické energie</a:t>
            </a:r>
          </a:p>
          <a:p>
            <a:r>
              <a:rPr lang="cs-CZ" dirty="0" smtClean="0"/>
              <a:t>Podle typu využívané energie rozlišujeme:</a:t>
            </a:r>
          </a:p>
          <a:p>
            <a:r>
              <a:rPr lang="cs-CZ" dirty="0" smtClean="0"/>
              <a:t>A) </a:t>
            </a:r>
            <a:r>
              <a:rPr lang="cs-CZ" b="1" dirty="0" smtClean="0"/>
              <a:t>tepelné elektrárny</a:t>
            </a:r>
            <a:r>
              <a:rPr lang="cs-CZ" dirty="0" smtClean="0"/>
              <a:t> </a:t>
            </a:r>
          </a:p>
          <a:p>
            <a:r>
              <a:rPr lang="cs-CZ" dirty="0" smtClean="0"/>
              <a:t>Jako zdroj tepla slouží </a:t>
            </a:r>
            <a:r>
              <a:rPr lang="cs-CZ" b="1" i="1" dirty="0" smtClean="0"/>
              <a:t>uhlí</a:t>
            </a:r>
            <a:r>
              <a:rPr lang="cs-CZ" i="1" dirty="0" smtClean="0"/>
              <a:t> </a:t>
            </a:r>
            <a:r>
              <a:rPr lang="cs-CZ" dirty="0" smtClean="0"/>
              <a:t>(severozápadní Čechy, Polabí) nebo </a:t>
            </a:r>
            <a:r>
              <a:rPr lang="cs-CZ" b="1" i="1" dirty="0" smtClean="0"/>
              <a:t>uran</a:t>
            </a:r>
            <a:r>
              <a:rPr lang="cs-CZ" dirty="0" smtClean="0"/>
              <a:t> (Dukovany, Temelín)</a:t>
            </a:r>
          </a:p>
          <a:p>
            <a:r>
              <a:rPr lang="cs-CZ" dirty="0" smtClean="0"/>
              <a:t>B) </a:t>
            </a:r>
            <a:r>
              <a:rPr lang="cs-CZ" b="1" dirty="0" smtClean="0"/>
              <a:t>vodní elektrárny</a:t>
            </a:r>
          </a:p>
          <a:p>
            <a:r>
              <a:rPr lang="cs-CZ" dirty="0" smtClean="0"/>
              <a:t>Využívají energii vodních toků (na Vltavě – Lipno, Orlík, Slapy)</a:t>
            </a:r>
          </a:p>
          <a:p>
            <a:r>
              <a:rPr lang="cs-CZ" dirty="0" smtClean="0"/>
              <a:t>V posledních letech nastává rozvoj využívání </a:t>
            </a:r>
            <a:r>
              <a:rPr lang="cs-CZ" b="1" dirty="0" smtClean="0"/>
              <a:t>alternativních zdrojů energie </a:t>
            </a:r>
            <a:r>
              <a:rPr lang="cs-CZ" dirty="0" smtClean="0"/>
              <a:t>– větrné, sluneční, energie z </a:t>
            </a:r>
            <a:r>
              <a:rPr lang="cs-CZ" dirty="0" smtClean="0"/>
              <a:t>biomasy</a:t>
            </a:r>
          </a:p>
          <a:p>
            <a:endParaRPr lang="cs-CZ" dirty="0" smtClean="0"/>
          </a:p>
          <a:p>
            <a:r>
              <a:rPr lang="cs-CZ" dirty="0"/>
              <a:t>Tepelné elektrárny vyrábí 66 % elektrické energie v Česku, jaderné 30 % a vodní 3,7 % (2005).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7696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Průmysl hutní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626968" cy="485740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Zpracovává rudy na příslušné </a:t>
            </a:r>
            <a:r>
              <a:rPr lang="cs-CZ" b="1" dirty="0" smtClean="0"/>
              <a:t>kovy</a:t>
            </a:r>
          </a:p>
          <a:p>
            <a:r>
              <a:rPr lang="cs-CZ" dirty="0" smtClean="0"/>
              <a:t>Bývá lokalizován v místech s výskytem rudy a černého uhlí (Kladensko, Ostravsko, Třinec, Vítkovice)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Vzhledem k nedostatku zásob rud většinu barevných kovů (měď, nikl, cín, hliník) </a:t>
            </a:r>
            <a:r>
              <a:rPr lang="cs-CZ" b="1" dirty="0" smtClean="0"/>
              <a:t>dovážíme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2429" y="2492896"/>
            <a:ext cx="2910428" cy="218282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444208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37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925"/>
            <a:ext cx="8229600" cy="1143000"/>
          </a:xfrm>
        </p:spPr>
        <p:txBody>
          <a:bodyPr/>
          <a:lstStyle/>
          <a:p>
            <a:r>
              <a:rPr lang="cs-CZ" dirty="0" smtClean="0"/>
              <a:t>4. Průmysl strojírenský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67240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Zpracovává kovy </a:t>
            </a:r>
            <a:r>
              <a:rPr lang="cs-CZ" dirty="0" smtClean="0"/>
              <a:t>,navazuje </a:t>
            </a:r>
            <a:r>
              <a:rPr lang="cs-CZ" dirty="0"/>
              <a:t>na </a:t>
            </a:r>
            <a:r>
              <a:rPr lang="cs-CZ" dirty="0" smtClean="0"/>
              <a:t>hutnictví</a:t>
            </a:r>
          </a:p>
          <a:p>
            <a:r>
              <a:rPr lang="cs-CZ" dirty="0" smtClean="0"/>
              <a:t>Vyrábí:</a:t>
            </a:r>
          </a:p>
          <a:p>
            <a:r>
              <a:rPr lang="cs-CZ" b="1" i="1" dirty="0" smtClean="0"/>
              <a:t>dopravní prostředky</a:t>
            </a:r>
            <a:r>
              <a:rPr lang="cs-CZ" dirty="0" smtClean="0"/>
              <a:t> – osobní automobily (Mladá Boleslav, Liberec, Kolín, Nošovice), autobusy (Vysoké Mýto), lokomotivy (Plzeň), tramvaje a letadla (Praha), zemědělská technika (Brno)</a:t>
            </a:r>
          </a:p>
          <a:p>
            <a:r>
              <a:rPr lang="cs-CZ" b="1" i="1" dirty="0" smtClean="0"/>
              <a:t>zařízení elektráren </a:t>
            </a:r>
            <a:r>
              <a:rPr lang="cs-CZ" dirty="0" smtClean="0"/>
              <a:t>– Plzeň, Blansko</a:t>
            </a:r>
          </a:p>
          <a:p>
            <a:r>
              <a:rPr lang="cs-CZ" dirty="0" smtClean="0"/>
              <a:t>Stroje pro další průmyslová odvětví – Liberec, Hradec Králové, Liberec, Sezimovo Ústí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476750"/>
            <a:ext cx="2794000" cy="2095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653136"/>
            <a:ext cx="4064000" cy="15392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44767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72400" y="484608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22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Průmysl chemický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64488" cy="485313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Zpracovává ropu, soli či jiné suroviny</a:t>
            </a:r>
          </a:p>
          <a:p>
            <a:r>
              <a:rPr lang="cs-CZ" dirty="0" smtClean="0"/>
              <a:t>Vyrábí paliva, plasty, umělá vlákna, hnojiva, barviva, čistící prostředky, léky </a:t>
            </a:r>
          </a:p>
          <a:p>
            <a:r>
              <a:rPr lang="cs-CZ" dirty="0" smtClean="0"/>
              <a:t>Spotřebovává velké 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nožství vody – soustředěn</a:t>
            </a:r>
          </a:p>
          <a:p>
            <a:pPr marL="0" indent="0">
              <a:buNone/>
            </a:pPr>
            <a:r>
              <a:rPr lang="cs-CZ" b="1" dirty="0"/>
              <a:t>k</a:t>
            </a:r>
            <a:r>
              <a:rPr lang="cs-CZ" b="1" dirty="0" smtClean="0"/>
              <a:t>olem Labe </a:t>
            </a:r>
            <a:r>
              <a:rPr lang="cs-CZ" dirty="0" smtClean="0"/>
              <a:t>na trati ropovodu</a:t>
            </a:r>
          </a:p>
          <a:p>
            <a:pPr marL="0" indent="0">
              <a:buNone/>
            </a:pPr>
            <a:r>
              <a:rPr lang="cs-CZ" dirty="0" smtClean="0"/>
              <a:t>Družba, hlavně v Pardubicích, Kralupech nad Vltavou, Kolíně, Neratovicích, Lovosicích, Ústí n. Labem, Litvínově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89" b="16645"/>
          <a:stretch/>
        </p:blipFill>
        <p:spPr>
          <a:xfrm>
            <a:off x="5652120" y="2636912"/>
            <a:ext cx="3419872" cy="185396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436096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995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1.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cs.wikipedia.org/wiki/Soubor:VysokePece1.jpg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12.12. 2011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b="1" dirty="0" smtClean="0"/>
              <a:t>2.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Soubor:Aero_Vodochody_airport_from_the_air.jpg</a:t>
            </a:r>
            <a:r>
              <a:rPr lang="cs-CZ" dirty="0" smtClean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12.12. 2011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b="1" dirty="0" smtClean="0"/>
              <a:t>3.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Soubor:Hyundai_Nosovice.JPG</a:t>
            </a:r>
            <a:r>
              <a:rPr lang="cs-CZ" dirty="0" smtClean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12.12. 2011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b="1" dirty="0" smtClean="0"/>
              <a:t>4.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cs.wikipedia.org/wiki/Soubor:Neratovice_Spolana_965.JPG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12.12. 2011</a:t>
            </a:r>
            <a:r>
              <a:rPr lang="en-US"/>
              <a:t> </a:t>
            </a:r>
            <a:r>
              <a:rPr lang="en-US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7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405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VY_52_INOVACE_57_Průmysl ČR 1</vt:lpstr>
      <vt:lpstr>Prezentace aplikace PowerPoint</vt:lpstr>
      <vt:lpstr>Průmysl ČR - 1</vt:lpstr>
      <vt:lpstr>1. Průmysl těžební</vt:lpstr>
      <vt:lpstr>2. Průmysl energetický</vt:lpstr>
      <vt:lpstr>3. Průmysl hutní</vt:lpstr>
      <vt:lpstr>4. Průmysl strojírenský</vt:lpstr>
      <vt:lpstr>5. Průmysl chemický</vt:lpstr>
      <vt:lpstr>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 ČR</dc:title>
  <dc:creator>Vagnerova</dc:creator>
  <cp:lastModifiedBy>Vagnerova</cp:lastModifiedBy>
  <cp:revision>15</cp:revision>
  <dcterms:created xsi:type="dcterms:W3CDTF">2012-01-11T19:28:00Z</dcterms:created>
  <dcterms:modified xsi:type="dcterms:W3CDTF">2012-03-11T21:12:53Z</dcterms:modified>
</cp:coreProperties>
</file>