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958823-3D4B-4812-BC74-8F589A938E7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F1A312-E314-4591-8358-2C34569D23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958823-3D4B-4812-BC74-8F589A938E7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F1A312-E314-4591-8358-2C34569D23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958823-3D4B-4812-BC74-8F589A938E7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F1A312-E314-4591-8358-2C34569D23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958823-3D4B-4812-BC74-8F589A938E7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F1A312-E314-4591-8358-2C34569D23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958823-3D4B-4812-BC74-8F589A938E7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F1A312-E314-4591-8358-2C34569D23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958823-3D4B-4812-BC74-8F589A938E7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F1A312-E314-4591-8358-2C34569D23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958823-3D4B-4812-BC74-8F589A938E7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F1A312-E314-4591-8358-2C34569D23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958823-3D4B-4812-BC74-8F589A938E7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F1A312-E314-4591-8358-2C34569D23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958823-3D4B-4812-BC74-8F589A938E7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F1A312-E314-4591-8358-2C34569D23F5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958823-3D4B-4812-BC74-8F589A938E7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F1A312-E314-4591-8358-2C34569D23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958823-3D4B-4812-BC74-8F589A938E7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8F1A312-E314-4591-8358-2C34569D23F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3B958823-3D4B-4812-BC74-8F589A938E70}" type="datetimeFigureOut">
              <a:rPr lang="cs-CZ" smtClean="0"/>
              <a:t>11.9.2011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8F1A312-E314-4591-8358-2C34569D23F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8089" y="2085872"/>
            <a:ext cx="6593093" cy="1346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1"/>
          <p:cNvSpPr txBox="1">
            <a:spLocks/>
          </p:cNvSpPr>
          <p:nvPr/>
        </p:nvSpPr>
        <p:spPr>
          <a:xfrm>
            <a:off x="395536" y="3356992"/>
            <a:ext cx="8458200" cy="2520280"/>
          </a:xfrm>
          <a:prstGeom prst="rect">
            <a:avLst/>
          </a:prstGeom>
        </p:spPr>
        <p:txBody>
          <a:bodyPr vert="horz" lIns="45720" rIns="45720" bIns="45720" anchor="b">
            <a:noAutofit/>
          </a:bodyPr>
          <a:lstStyle>
            <a:lvl1pPr algn="r" rtl="0" eaLnBrk="1" latinLnBrk="0" hangingPunct="1">
              <a:spcBef>
                <a:spcPct val="0"/>
              </a:spcBef>
              <a:buNone/>
              <a:defRPr kumimoji="0" sz="4500" b="1" kern="1200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pPr algn="l"/>
            <a:r>
              <a:rPr lang="cs-CZ" sz="2400" dirty="0" smtClean="0"/>
              <a:t>Název školy: </a:t>
            </a:r>
            <a:r>
              <a:rPr lang="cs-CZ" sz="2400" dirty="0"/>
              <a:t>Z</a:t>
            </a:r>
            <a:r>
              <a:rPr lang="cs-CZ" sz="2400" dirty="0" smtClean="0"/>
              <a:t>Š a </a:t>
            </a:r>
            <a:r>
              <a:rPr lang="cs-CZ" sz="2400" dirty="0" err="1" smtClean="0"/>
              <a:t>Mš</a:t>
            </a:r>
            <a:r>
              <a:rPr lang="cs-CZ" sz="2400" dirty="0" smtClean="0"/>
              <a:t> </a:t>
            </a:r>
            <a:r>
              <a:rPr lang="cs-CZ" sz="2400" dirty="0"/>
              <a:t>Z</a:t>
            </a:r>
            <a:r>
              <a:rPr lang="cs-CZ" sz="2400" dirty="0" smtClean="0"/>
              <a:t>vole</a:t>
            </a:r>
            <a:br>
              <a:rPr lang="cs-CZ" sz="2400" dirty="0" smtClean="0"/>
            </a:br>
            <a:r>
              <a:rPr lang="cs-CZ" sz="2400" dirty="0" smtClean="0"/>
              <a:t>Autor: </a:t>
            </a:r>
            <a:r>
              <a:rPr lang="cs-CZ" sz="2400" dirty="0"/>
              <a:t>M</a:t>
            </a:r>
            <a:r>
              <a:rPr lang="cs-CZ" sz="2400" dirty="0" smtClean="0"/>
              <a:t>gr. Lucie </a:t>
            </a:r>
            <a:r>
              <a:rPr lang="cs-CZ" sz="2400" dirty="0"/>
              <a:t>S</a:t>
            </a:r>
            <a:r>
              <a:rPr lang="cs-CZ" sz="2400" dirty="0" smtClean="0"/>
              <a:t>trejcová</a:t>
            </a:r>
            <a:br>
              <a:rPr lang="cs-CZ" sz="2400" dirty="0" smtClean="0"/>
            </a:br>
            <a:r>
              <a:rPr lang="cs-CZ" sz="2400" dirty="0" smtClean="0"/>
              <a:t>Název: </a:t>
            </a:r>
            <a:r>
              <a:rPr lang="cs-CZ" sz="2000" dirty="0"/>
              <a:t>VY_32_INOVACE_17_II Minulý čas prostý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Téma: </a:t>
            </a:r>
            <a:r>
              <a:rPr lang="cs-CZ" sz="2000" dirty="0"/>
              <a:t>J</a:t>
            </a:r>
            <a:r>
              <a:rPr lang="cs-CZ" sz="2000" dirty="0" smtClean="0"/>
              <a:t>azyk a jazyková komunikace – anglický jazyk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Číslo projektu: cz.1.07/1.4.00/21.0305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831139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7824" y="549290"/>
            <a:ext cx="2628920" cy="51212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Slož větu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412775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He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004048" y="2060848"/>
            <a:ext cx="127310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usually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3932" y="274027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watches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83969" y="3663608"/>
            <a:ext cx="7200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the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771800" y="1727949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News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03039" y="3294276"/>
            <a:ext cx="5851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at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19672" y="394234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seven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300192" y="1358617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o´ </a:t>
            </a:r>
            <a:r>
              <a:rPr lang="cs-CZ" sz="2400" dirty="0" err="1"/>
              <a:t>clock</a:t>
            </a:r>
            <a:r>
              <a:rPr lang="cs-CZ" sz="2400" dirty="0"/>
              <a:t>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4878452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but</a:t>
            </a:r>
            <a:r>
              <a:rPr lang="cs-CZ" dirty="0"/>
              <a:t>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439647" y="4693786"/>
            <a:ext cx="65263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he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635896" y="2740278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watched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945983" y="2708920"/>
            <a:ext cx="9383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the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99591" y="5247784"/>
            <a:ext cx="33843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football</a:t>
            </a:r>
            <a:r>
              <a:rPr lang="cs-CZ" sz="2400" dirty="0"/>
              <a:t>  </a:t>
            </a:r>
            <a:r>
              <a:rPr lang="cs-CZ" sz="2400" dirty="0" err="1"/>
              <a:t>match</a:t>
            </a:r>
            <a:r>
              <a:rPr lang="cs-CZ" sz="2400" dirty="0"/>
              <a:t> </a:t>
            </a:r>
          </a:p>
        </p:txBody>
      </p:sp>
      <p:sp>
        <p:nvSpPr>
          <p:cNvPr id="17" name="TextovéPole 16"/>
          <p:cNvSpPr txBox="1"/>
          <p:nvPr/>
        </p:nvSpPr>
        <p:spPr>
          <a:xfrm>
            <a:off x="6300192" y="3942348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yesterday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2946124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548680"/>
            <a:ext cx="1980848" cy="691520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539552" y="1859340"/>
            <a:ext cx="8064896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800" dirty="0"/>
              <a:t>He  </a:t>
            </a:r>
            <a:r>
              <a:rPr lang="cs-CZ" sz="4800" dirty="0" err="1"/>
              <a:t>usually</a:t>
            </a:r>
            <a:r>
              <a:rPr lang="cs-CZ" sz="4800" dirty="0"/>
              <a:t>  </a:t>
            </a:r>
            <a:r>
              <a:rPr lang="cs-CZ" sz="4800" dirty="0" err="1" smtClean="0"/>
              <a:t>watches</a:t>
            </a:r>
            <a:r>
              <a:rPr lang="cs-CZ" sz="4800" dirty="0" smtClean="0"/>
              <a:t> </a:t>
            </a:r>
            <a:r>
              <a:rPr lang="cs-CZ" sz="4800" dirty="0" err="1" smtClean="0"/>
              <a:t>the</a:t>
            </a:r>
            <a:r>
              <a:rPr lang="cs-CZ" sz="4800" dirty="0" smtClean="0"/>
              <a:t>  </a:t>
            </a:r>
            <a:r>
              <a:rPr lang="cs-CZ" sz="4800" dirty="0" err="1"/>
              <a:t>News</a:t>
            </a:r>
            <a:r>
              <a:rPr lang="cs-CZ" sz="4800" dirty="0"/>
              <a:t>  </a:t>
            </a:r>
            <a:r>
              <a:rPr lang="cs-CZ" sz="4800" dirty="0" err="1"/>
              <a:t>at</a:t>
            </a:r>
            <a:r>
              <a:rPr lang="cs-CZ" sz="4800" dirty="0"/>
              <a:t>  </a:t>
            </a:r>
            <a:r>
              <a:rPr lang="cs-CZ" sz="4800" dirty="0" err="1"/>
              <a:t>seven</a:t>
            </a:r>
            <a:r>
              <a:rPr lang="cs-CZ" sz="4800" dirty="0"/>
              <a:t> </a:t>
            </a:r>
            <a:r>
              <a:rPr lang="cs-CZ" sz="4800" dirty="0" err="1" smtClean="0"/>
              <a:t>o´clock</a:t>
            </a:r>
            <a:r>
              <a:rPr lang="cs-CZ" sz="4800" dirty="0" smtClean="0"/>
              <a:t>  </a:t>
            </a:r>
            <a:r>
              <a:rPr lang="cs-CZ" sz="4800" dirty="0"/>
              <a:t>but </a:t>
            </a:r>
            <a:r>
              <a:rPr lang="cs-CZ" sz="4800" dirty="0" smtClean="0"/>
              <a:t>he </a:t>
            </a:r>
            <a:r>
              <a:rPr lang="cs-CZ" sz="4800" dirty="0" err="1" smtClean="0"/>
              <a:t>watched</a:t>
            </a:r>
            <a:r>
              <a:rPr lang="cs-CZ" sz="4800" dirty="0" smtClean="0"/>
              <a:t>  </a:t>
            </a:r>
            <a:r>
              <a:rPr lang="cs-CZ" sz="4800" dirty="0" err="1"/>
              <a:t>the</a:t>
            </a:r>
            <a:endParaRPr lang="cs-CZ" sz="4800" dirty="0"/>
          </a:p>
          <a:p>
            <a:r>
              <a:rPr lang="cs-CZ" sz="4800" dirty="0"/>
              <a:t> </a:t>
            </a:r>
            <a:r>
              <a:rPr lang="cs-CZ" sz="4800" dirty="0" err="1" smtClean="0"/>
              <a:t>football</a:t>
            </a:r>
            <a:r>
              <a:rPr lang="cs-CZ" sz="4800" dirty="0" smtClean="0"/>
              <a:t>  </a:t>
            </a:r>
            <a:r>
              <a:rPr lang="cs-CZ" sz="4800" dirty="0" err="1"/>
              <a:t>match</a:t>
            </a:r>
            <a:r>
              <a:rPr lang="cs-CZ" sz="4800" dirty="0"/>
              <a:t> </a:t>
            </a:r>
            <a:r>
              <a:rPr lang="cs-CZ" sz="4800" dirty="0" err="1" smtClean="0"/>
              <a:t>yesterday</a:t>
            </a:r>
            <a:r>
              <a:rPr lang="cs-CZ" sz="4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9870071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7824" y="549290"/>
            <a:ext cx="2628920" cy="51212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Slož větu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412775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She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554961" y="1820282"/>
            <a:ext cx="15354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 smtClean="0"/>
              <a:t>Sunday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3932" y="274027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washes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1920" y="3942348"/>
            <a:ext cx="72007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her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771800" y="1727949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at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80112" y="3202513"/>
            <a:ext cx="5851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it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19672" y="394234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last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660232" y="1358616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here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427984" y="4878452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but</a:t>
            </a:r>
            <a:r>
              <a:rPr lang="cs-CZ" dirty="0"/>
              <a:t>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439647" y="4693786"/>
            <a:ext cx="13007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hair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635896" y="2740278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often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945983" y="2708920"/>
            <a:ext cx="9383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she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99592" y="5340117"/>
            <a:ext cx="16921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washed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32240" y="3716345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home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641916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47864" y="548680"/>
            <a:ext cx="2196872" cy="661824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484784"/>
            <a:ext cx="727280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err="1"/>
              <a:t>She</a:t>
            </a:r>
            <a:r>
              <a:rPr lang="cs-CZ" sz="5400" dirty="0"/>
              <a:t> </a:t>
            </a:r>
            <a:r>
              <a:rPr lang="cs-CZ" sz="5400" dirty="0" err="1" smtClean="0"/>
              <a:t>often</a:t>
            </a:r>
            <a:r>
              <a:rPr lang="cs-CZ" sz="5400" dirty="0" smtClean="0"/>
              <a:t> </a:t>
            </a:r>
            <a:r>
              <a:rPr lang="cs-CZ" sz="5400" dirty="0" err="1" smtClean="0"/>
              <a:t>washes</a:t>
            </a:r>
            <a:r>
              <a:rPr lang="cs-CZ" sz="5400" dirty="0" smtClean="0"/>
              <a:t> her </a:t>
            </a:r>
            <a:r>
              <a:rPr lang="cs-CZ" sz="5400" dirty="0" err="1" smtClean="0"/>
              <a:t>hair</a:t>
            </a:r>
            <a:r>
              <a:rPr lang="cs-CZ" sz="5400" dirty="0" smtClean="0"/>
              <a:t>  </a:t>
            </a:r>
            <a:r>
              <a:rPr lang="cs-CZ" sz="5400" dirty="0" err="1"/>
              <a:t>here</a:t>
            </a:r>
            <a:r>
              <a:rPr lang="cs-CZ" sz="5400" dirty="0"/>
              <a:t> </a:t>
            </a:r>
            <a:r>
              <a:rPr lang="cs-CZ" sz="5400" dirty="0" smtClean="0"/>
              <a:t>but </a:t>
            </a:r>
            <a:r>
              <a:rPr lang="cs-CZ" sz="5400" dirty="0" err="1" smtClean="0"/>
              <a:t>she</a:t>
            </a:r>
            <a:r>
              <a:rPr lang="cs-CZ" sz="5400" dirty="0" smtClean="0"/>
              <a:t>  </a:t>
            </a:r>
            <a:r>
              <a:rPr lang="cs-CZ" sz="5400" dirty="0" err="1" smtClean="0"/>
              <a:t>washed</a:t>
            </a:r>
            <a:r>
              <a:rPr lang="cs-CZ" sz="5400" dirty="0" smtClean="0"/>
              <a:t> </a:t>
            </a:r>
            <a:r>
              <a:rPr lang="cs-CZ" sz="5400" dirty="0" err="1" smtClean="0"/>
              <a:t>it</a:t>
            </a:r>
            <a:r>
              <a:rPr lang="cs-CZ" sz="5400" dirty="0" smtClean="0"/>
              <a:t> </a:t>
            </a:r>
            <a:r>
              <a:rPr lang="cs-CZ" sz="5400" dirty="0" err="1" smtClean="0"/>
              <a:t>at</a:t>
            </a:r>
            <a:r>
              <a:rPr lang="cs-CZ" sz="5400" dirty="0" smtClean="0"/>
              <a:t> </a:t>
            </a:r>
            <a:r>
              <a:rPr lang="cs-CZ" sz="5400" dirty="0" err="1" smtClean="0"/>
              <a:t>home</a:t>
            </a:r>
            <a:r>
              <a:rPr lang="cs-CZ" sz="5400" dirty="0" smtClean="0"/>
              <a:t> last </a:t>
            </a:r>
            <a:r>
              <a:rPr lang="cs-CZ" sz="5400" dirty="0" err="1" smtClean="0"/>
              <a:t>Sunday</a:t>
            </a:r>
            <a:r>
              <a:rPr lang="cs-CZ" sz="5400" dirty="0" smtClean="0"/>
              <a:t>.</a:t>
            </a:r>
            <a:endParaRPr lang="cs-CZ" sz="5400" dirty="0"/>
          </a:p>
        </p:txBody>
      </p:sp>
    </p:spTree>
    <p:extLst>
      <p:ext uri="{BB962C8B-B14F-4D97-AF65-F5344CB8AC3E}">
        <p14:creationId xmlns:p14="http://schemas.microsoft.com/office/powerpoint/2010/main" val="10254813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7824" y="549290"/>
            <a:ext cx="2628920" cy="51212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Slož větu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412775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it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315966" y="1814679"/>
            <a:ext cx="141256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pushed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3932" y="2740278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pushes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851920" y="394234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dog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516327" y="1583847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last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5580112" y="3202513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the</a:t>
            </a:r>
            <a:r>
              <a:rPr lang="cs-CZ" sz="2400" dirty="0"/>
              <a:t>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197664" y="3947177"/>
            <a:ext cx="9721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big 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439647" y="1358616"/>
            <a:ext cx="13007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smaller</a:t>
            </a:r>
            <a:r>
              <a:rPr lang="cs-CZ" sz="2400" dirty="0"/>
              <a:t> 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4864436" y="494532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but</a:t>
            </a:r>
            <a:r>
              <a:rPr lang="cs-CZ" dirty="0"/>
              <a:t>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945983" y="4924618"/>
            <a:ext cx="13007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day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784316" y="2717213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every</a:t>
            </a:r>
            <a:r>
              <a:rPr lang="cs-CZ" sz="2400" dirty="0"/>
              <a:t> 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945983" y="2708920"/>
            <a:ext cx="9383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The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99592" y="5340117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y</a:t>
            </a:r>
            <a:r>
              <a:rPr lang="cs-CZ" sz="2400" dirty="0" err="1" smtClean="0"/>
              <a:t>ear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32240" y="3716345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door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67360" y="4878452"/>
            <a:ext cx="10837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/>
              <a:t>one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516327" y="3354913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the</a:t>
            </a:r>
            <a:r>
              <a:rPr lang="cs-CZ" sz="24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769556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59832" y="476672"/>
            <a:ext cx="2268880" cy="733832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412776"/>
            <a:ext cx="7848872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6000" dirty="0" err="1"/>
              <a:t>The</a:t>
            </a:r>
            <a:r>
              <a:rPr lang="cs-CZ" sz="6000" dirty="0"/>
              <a:t> </a:t>
            </a:r>
            <a:r>
              <a:rPr lang="cs-CZ" sz="6000" dirty="0" smtClean="0"/>
              <a:t> dog  </a:t>
            </a:r>
            <a:r>
              <a:rPr lang="cs-CZ" sz="6000" dirty="0" err="1"/>
              <a:t>pushes</a:t>
            </a:r>
            <a:r>
              <a:rPr lang="cs-CZ" sz="6000" dirty="0"/>
              <a:t>  </a:t>
            </a:r>
            <a:r>
              <a:rPr lang="cs-CZ" sz="6000" dirty="0" err="1" smtClean="0"/>
              <a:t>the</a:t>
            </a:r>
            <a:r>
              <a:rPr lang="cs-CZ" sz="6000" dirty="0" smtClean="0"/>
              <a:t> big </a:t>
            </a:r>
            <a:r>
              <a:rPr lang="cs-CZ" sz="6000" dirty="0" err="1" smtClean="0"/>
              <a:t>door</a:t>
            </a:r>
            <a:r>
              <a:rPr lang="cs-CZ" sz="6000" dirty="0" smtClean="0"/>
              <a:t>  </a:t>
            </a:r>
            <a:r>
              <a:rPr lang="cs-CZ" sz="6000" dirty="0" err="1" smtClean="0"/>
              <a:t>every</a:t>
            </a:r>
            <a:r>
              <a:rPr lang="cs-CZ" sz="6000" dirty="0" smtClean="0"/>
              <a:t>  </a:t>
            </a:r>
            <a:r>
              <a:rPr lang="cs-CZ" sz="6000" dirty="0" err="1" smtClean="0"/>
              <a:t>day</a:t>
            </a:r>
            <a:r>
              <a:rPr lang="cs-CZ" sz="6000" dirty="0" smtClean="0"/>
              <a:t> but </a:t>
            </a:r>
            <a:r>
              <a:rPr lang="cs-CZ" sz="6000" dirty="0" err="1" smtClean="0"/>
              <a:t>it</a:t>
            </a:r>
            <a:r>
              <a:rPr lang="cs-CZ" sz="6000" dirty="0" smtClean="0"/>
              <a:t> </a:t>
            </a:r>
            <a:r>
              <a:rPr lang="cs-CZ" sz="6000" dirty="0" err="1" smtClean="0"/>
              <a:t>pushed</a:t>
            </a:r>
            <a:r>
              <a:rPr lang="cs-CZ" sz="6000" dirty="0" smtClean="0"/>
              <a:t>  </a:t>
            </a:r>
            <a:r>
              <a:rPr lang="cs-CZ" sz="6000" dirty="0" err="1"/>
              <a:t>the</a:t>
            </a:r>
            <a:r>
              <a:rPr lang="cs-CZ" sz="6000" dirty="0"/>
              <a:t> </a:t>
            </a:r>
            <a:r>
              <a:rPr lang="cs-CZ" sz="6000" dirty="0" err="1" smtClean="0"/>
              <a:t>smaller</a:t>
            </a:r>
            <a:r>
              <a:rPr lang="cs-CZ" sz="6000" dirty="0" smtClean="0"/>
              <a:t> </a:t>
            </a:r>
            <a:r>
              <a:rPr lang="cs-CZ" sz="6000" dirty="0" err="1" smtClean="0"/>
              <a:t>one</a:t>
            </a:r>
            <a:r>
              <a:rPr lang="cs-CZ" sz="6000" dirty="0" smtClean="0"/>
              <a:t> last   </a:t>
            </a:r>
            <a:r>
              <a:rPr lang="cs-CZ" sz="6000" dirty="0" err="1" smtClean="0"/>
              <a:t>year</a:t>
            </a:r>
            <a:r>
              <a:rPr lang="cs-CZ" sz="6000" dirty="0" smtClean="0"/>
              <a:t> .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13306028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7824" y="549290"/>
            <a:ext cx="2628920" cy="512127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Slož větu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99592" y="1583847"/>
            <a:ext cx="4680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a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315966" y="1814679"/>
            <a:ext cx="130516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err="1"/>
              <a:t>theatre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23932" y="2740278"/>
            <a:ext cx="720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in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851920" y="3942348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Our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6327" y="1583847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mum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80112" y="3202513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the</a:t>
            </a:r>
            <a:r>
              <a:rPr lang="cs-CZ" sz="2400" dirty="0"/>
              <a:t> 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6439647" y="1358616"/>
            <a:ext cx="13007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always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64436" y="494532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but</a:t>
            </a:r>
            <a:r>
              <a:rPr lang="cs-CZ" dirty="0"/>
              <a:t>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6945983" y="4924618"/>
            <a:ext cx="130070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she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868032" y="2939752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dinner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6945983" y="2708920"/>
            <a:ext cx="93838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for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5320" y="5406985"/>
            <a:ext cx="21567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yesterday</a:t>
            </a:r>
            <a:r>
              <a:rPr lang="cs-CZ" sz="2400" dirty="0"/>
              <a:t>.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732240" y="3716345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cooks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67360" y="4878452"/>
            <a:ext cx="10837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was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994708" y="3770778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/>
              <a:t>us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7363859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03848" y="476672"/>
            <a:ext cx="2124864" cy="733832"/>
          </a:xfrm>
        </p:spPr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556792"/>
            <a:ext cx="792088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dirty="0" err="1"/>
              <a:t>Our</a:t>
            </a:r>
            <a:r>
              <a:rPr lang="cs-CZ" sz="5400" dirty="0"/>
              <a:t> </a:t>
            </a:r>
            <a:r>
              <a:rPr lang="cs-CZ" sz="5400" dirty="0" err="1" smtClean="0"/>
              <a:t>mum</a:t>
            </a:r>
            <a:r>
              <a:rPr lang="cs-CZ" sz="5400" dirty="0" smtClean="0"/>
              <a:t> </a:t>
            </a:r>
            <a:r>
              <a:rPr lang="cs-CZ" sz="5400" dirty="0" err="1" smtClean="0"/>
              <a:t>always</a:t>
            </a:r>
            <a:r>
              <a:rPr lang="cs-CZ" sz="5400" dirty="0" smtClean="0"/>
              <a:t> </a:t>
            </a:r>
            <a:r>
              <a:rPr lang="cs-CZ" sz="5400" dirty="0" err="1" smtClean="0"/>
              <a:t>cooks</a:t>
            </a:r>
            <a:r>
              <a:rPr lang="cs-CZ" sz="5400" dirty="0"/>
              <a:t> </a:t>
            </a:r>
            <a:r>
              <a:rPr lang="cs-CZ" sz="5400" dirty="0" smtClean="0"/>
              <a:t>a </a:t>
            </a:r>
            <a:r>
              <a:rPr lang="cs-CZ" sz="5400" dirty="0" err="1" smtClean="0"/>
              <a:t>dinner</a:t>
            </a:r>
            <a:r>
              <a:rPr lang="cs-CZ" sz="5400" dirty="0" smtClean="0"/>
              <a:t> </a:t>
            </a:r>
            <a:r>
              <a:rPr lang="cs-CZ" sz="5400" dirty="0" err="1"/>
              <a:t>for</a:t>
            </a:r>
            <a:r>
              <a:rPr lang="cs-CZ" sz="5400" dirty="0"/>
              <a:t> </a:t>
            </a:r>
            <a:r>
              <a:rPr lang="cs-CZ" sz="5400" dirty="0" err="1"/>
              <a:t>us</a:t>
            </a:r>
            <a:r>
              <a:rPr lang="cs-CZ" sz="5400" dirty="0"/>
              <a:t> </a:t>
            </a:r>
            <a:r>
              <a:rPr lang="cs-CZ" sz="5400" dirty="0" smtClean="0"/>
              <a:t>but </a:t>
            </a:r>
            <a:r>
              <a:rPr lang="cs-CZ" sz="5400" dirty="0" err="1" smtClean="0"/>
              <a:t>she</a:t>
            </a:r>
            <a:r>
              <a:rPr lang="cs-CZ" sz="5400" dirty="0" smtClean="0"/>
              <a:t> </a:t>
            </a:r>
            <a:r>
              <a:rPr lang="cs-CZ" sz="5400" dirty="0" err="1" smtClean="0"/>
              <a:t>was</a:t>
            </a:r>
            <a:r>
              <a:rPr lang="cs-CZ" sz="5400" dirty="0"/>
              <a:t> </a:t>
            </a:r>
            <a:r>
              <a:rPr lang="cs-CZ" sz="5400" dirty="0" smtClean="0"/>
              <a:t>in </a:t>
            </a:r>
            <a:r>
              <a:rPr lang="cs-CZ" sz="5400" dirty="0" err="1" smtClean="0"/>
              <a:t>the</a:t>
            </a:r>
            <a:r>
              <a:rPr lang="cs-CZ" sz="5400" dirty="0" smtClean="0"/>
              <a:t> </a:t>
            </a:r>
            <a:r>
              <a:rPr lang="cs-CZ" sz="5400" dirty="0" err="1" smtClean="0"/>
              <a:t>theatre</a:t>
            </a:r>
            <a:r>
              <a:rPr lang="cs-CZ" sz="5400" dirty="0" smtClean="0"/>
              <a:t>  </a:t>
            </a:r>
            <a:r>
              <a:rPr lang="cs-CZ" sz="5400" dirty="0" err="1"/>
              <a:t>yesterday</a:t>
            </a:r>
            <a:r>
              <a:rPr lang="cs-CZ" sz="5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884369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62</TotalTime>
  <Words>145</Words>
  <Application>Microsoft Office PowerPoint</Application>
  <PresentationFormat>Předvádění na obrazovce (4:3)</PresentationFormat>
  <Paragraphs>73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Prezentace aplikace PowerPoint</vt:lpstr>
      <vt:lpstr>Slož větu</vt:lpstr>
      <vt:lpstr>Řešení</vt:lpstr>
      <vt:lpstr>Slož větu</vt:lpstr>
      <vt:lpstr>Řešení</vt:lpstr>
      <vt:lpstr>Slož větu</vt:lpstr>
      <vt:lpstr>Řešení</vt:lpstr>
      <vt:lpstr>Slož větu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 _Minulý čas prostý</dc:title>
  <dc:creator>Reditelna</dc:creator>
  <cp:lastModifiedBy>Heli</cp:lastModifiedBy>
  <cp:revision>13</cp:revision>
  <dcterms:created xsi:type="dcterms:W3CDTF">2011-05-17T13:47:58Z</dcterms:created>
  <dcterms:modified xsi:type="dcterms:W3CDTF">2011-09-11T16:34:42Z</dcterms:modified>
</cp:coreProperties>
</file>